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F8D48E-220C-410E-A4FE-045DEB436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256E7-6DB6-4698-A959-32D2E6CC0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88E5F9-3422-423C-A22F-B745838C2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9559F8-ECC6-4E14-AAA4-43C067640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3AAE4-7A7B-49A5-962A-8FE63F572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40C73-BF28-410A-9B92-2602F39D72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C8CBE9-EAB8-47AA-82EB-23F26F8B8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103E1-26DC-40ED-8442-2CABE409E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E1EC2E-ADD0-49E0-A671-07619A7F4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3172C-EDFB-4BFF-A0F9-3454AFF91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A43529-77DE-472C-8347-9FEAB97F6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0340210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中学生如何预防食物中毒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了解食物中毒的危害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培养良好的饮食习惯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增强食品安全意识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养成良好的生活习惯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及时就医，寻求专业帮助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了解食物中毒的危害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950" r="2995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863" r="29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85" r="298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食物中毒是指摄入含有有毒有害物质的食物后，出现恶心、呕吐、腹痛、腹泻、发热等症状。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食物中毒的症状包括恶心、呕吐、腹痛、腹泻、发热等，严重时可能导致脱水、休克甚至死亡。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食物中毒的定义与症状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食物中毒不仅会对身体健康造成损害，还可能影响学习和生活。长期反复的食物中毒还可能导致营养不良和免疫力下降。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食物中毒可能导致身体不适、学习和工作效率下降，甚至需要就医治疗。严重情况下，还可能危及生命。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食物中毒的危害与后果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食品添加剂过量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食品添加剂过量使用可能导致身体不适，如头痛、恶心、呕吐等。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食品交叉感染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多人共同食用同一份食品时，如果其中有感染源，可能导致交叉感染。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食品不当储存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食品储存不当可能导致变质，如温度过高或过低、湿度过大等。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食品污染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食品在生产、加工、运输、储存过程中受到污染，如细菌、病毒、寄生虫等。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食品过期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食品过期后，其中的营养成分可能发生变化，同时可能滋生有害物质。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食物中毒的常见原因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培养良好的饮食习惯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每次使用餐具前，应确保餐具干净、无菌，避免细菌滋生。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保持餐具清洁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250" r="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避免交叉污染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饭前便后要洗手，避免将细菌带入食物中。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食物应分开存放，避免不同食物之间的交叉污染。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饮食卫生的重要性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摄入不同种类的食物，包括蔬菜、水果、谷物、蛋白质来源等，以获得全面的营养。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7000" r="70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适量摄入优质蛋白质，如鱼、肉、豆类等，以满足身体发育的需要。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适量摄入蛋白质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减少高脂肪、高热量食物的摄入，以预防肥胖和心血管疾病。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控制油脂摄入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合理搭配食物，保证营养均衡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655" b="106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1495" b="1149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避免食用过期、变质食物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检查食物保质期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购买食品时，要检查食品的保质期，确保食品在保质期内食用。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储存得当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储存食物时，应遵循正确的储存方法，如冷藏、冷冻等，以延长食品的保质期。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不食用变质食物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如果发现食物有异味、变色或出现霉点等变质现象，应立即停止食用，以免引起食物中毒。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https://d.book118.com/137034021003006030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2024-09-01T09:53:59.396</cp:lastPrinted>
  <dcterms:created xsi:type="dcterms:W3CDTF">2024-09-01T01:53:59Z</dcterms:created>
  <dcterms:modified xsi:type="dcterms:W3CDTF">2024-09-01T01:54:01Z</dcterms:modified>
</cp:coreProperties>
</file>