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D1B52-B818-48D6-AF3E-0495F1E74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26954-C959-463C-807F-C91CD9BF4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72735-F24B-4C65-ADBE-3DE6B2DD3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13F27-1440-49AA-B5A2-2891E1E9D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A206B3-DD7C-4814-9D13-23355BA65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2D8411-41EA-4F81-A010-A06F01DA3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9CDC3A-DDA0-43DE-A954-10E85070C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E109D-2277-49EC-AE83-0A8DCD892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6B3222-DA5E-4BBD-AAE4-919A2FB98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B1B6E-6988-4EC2-96C7-CDC20C28F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EF2C6-DFC0-427F-B398-9A89E6DC9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351330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班组建设工作成果回顾与总结报告与企业文化建设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班组建设工作成果回顾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总结报告：经验、问题及改进措施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企业文化理念在班组中落地实践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附件：数据报表、图片资料等支撑材料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920" b="119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145" r="2314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477" r="104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企业发展阶段与战略需求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随着企业规模扩大和市场竞争加剧，提升班组管理水平成为迫切需求。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班组现状与问题分析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针对班组沟通不畅、执行力不强等问题，进行深入剖析和原因查找。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行业趋势与标杆借鉴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学习借鉴行业内外优秀班组管理经验，提升班组建设水平。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83" r="320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明确班组职责与任务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提升班组管理能力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打造高效协作团队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实现绩效目标与成果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班组建设目标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制定班组工作规范和岗位职责，确保各项工作有序开展。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强化团队协作意识，建立有效沟通机制，提升班组凝聚力。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加强班组长培训和管理能力提升，提高班组整体执行力。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设定具体绩效指标，确保班组建设工作取得实效。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604" r="19604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明确班组建设的工作内容、方法步骤和时间节点。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制定详细工作方案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将各项任务细化到具体责任人，确保工作有序推进。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分解任务与责任落实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定期对班组建设工作进行检查、评估和指导，确保按计划完成。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加强过程监督与指导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对班组建设成果进行总结和分享，针对不足提出改进措施，持续优化提升。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及时总结与持续改进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工作计划与时间表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班组建设工作成果回顾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667" r="18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提升班组协同能力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加强班组之间的沟通与协作，形成工作合力，提升整体工作效率。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班组设置更加合理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根据企业战略目标和业务需求，对现有班组进行优化和调整，使班组设置更加符合实际工作需要。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明确班组职责与权限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对各班组的职责和权限进行梳理和明确，确保各项工作有人负责、有章可循。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组织架构优化与调整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92" b="7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完善班组管理制度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建立健全班组管理制度，包括考勤制度、奖惩制度、安全制度等，确保班组工作有规可依。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制定工作流程与标准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针对班组各项工作，制定详细的工作流程和标准，提高工作的规范化和标准化水平。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加强制度执行与监督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加大对制度执行情况的监督和检查力度，确保各项制度得到有效执行。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制度建设与完善情况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根据班组成员的实际情况和需求，开展有针对性的培训活动，提高员工的专业技能和综合素质。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开展针对性培训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建立激励和晋升机制，鼓励班组成员积极学习、努力工作，提升个人和团队的整体水平。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实施激励与晋升机制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搭建学习交流平台，鼓励班组成员分享经验、交流心得，促进共同成长。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搭建学习交流平台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培训与提升举措实施效果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加强意见收集与反馈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畅通意见收集渠道，及时收集班组成员的意见和建议，并进行反馈和处理。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促进跨部门合作与交流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加强与其他部门之间的合作与交流，拓展班组的工作视野和资源渠道。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建立定期沟通机制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建立定期沟通机制，包括班会、座谈会等，及时了解班组成员的思想动态和工作情况。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55" r="1615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沟通交流机制建立及运行情况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总结报告：经验、问题及改进措施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班组成员之间互相支持、协作紧密，共同完成任务。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团队协作意识强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3208" r="33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技能培训常态化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9042" r="29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安全生产管理到位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3333" r="33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定期开展技能培训，提高班组成员的专业技能水平。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严格遵守安全生产规定，确保工作过程中无安全事故发生。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成功经验分享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班组成员之间沟通不够充分，导致信息传递不及时、不准确。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部分班组成员工作技能有待提升，影响整体工作效率。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工作效率不高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在工作中过于依赖传统方法，缺乏创新思维和尝试。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缺乏创新意识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存在问题剖析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https://d.book118.com/137035133053006043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2024-09-17T03:10:50.504</cp:lastPrinted>
  <dcterms:created xsi:type="dcterms:W3CDTF">2024-09-16T19:10:50Z</dcterms:created>
  <dcterms:modified xsi:type="dcterms:W3CDTF">2024-09-16T19:10:52Z</dcterms:modified>
</cp:coreProperties>
</file>