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ABORA+MS-UIGothic"/>
      <p:regular r:id="rId18"/>
    </p:embeddedFont>
    <p:embeddedFont>
      <p:font typeface="LNFHIQ+MUASER+ArialMT"/>
      <p:regular r:id="rId19"/>
    </p:embeddedFont>
    <p:embeddedFont>
      <p:font typeface="COEIGG+STSACN+MicrosoftYaHei"/>
      <p:regular r:id="rId20"/>
    </p:embeddedFont>
    <p:embeddedFont>
      <p:font typeface="OGTNMF+DUIPSD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DB560-A4D1-40D3-8945-05150B2D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08412-B91C-4414-AB0B-9ECB6715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223B0-954F-46C6-927C-C1B55ABB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2F14C-AA65-45F5-B9CD-81D0509D5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9CB93-7E3B-4224-909C-B3828F380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347EB-D179-4098-AEF5-D1CE3396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A6DE9-07F3-49F7-9779-DAE99E75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B89FF-5976-4C16-8D18-5856464D9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741F7-49F8-4B9B-A89B-813A689F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2F08D-B740-4178-8DD5-013E4E02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CC353-DEE0-40F4-BF23-D8CCF7FD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516302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9234" y="2964247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4050">
                <a:solidFill>
                  <a:srgbClr val="CD5095"/>
                </a:solidFill>
                <a:latin typeface="BABORA+MS-UIGothic"/>
                <a:cs typeface="BABORA+MS-UIGothic"/>
              </a:rPr>
              <a:t>管理策略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BABORA+MS-UIGothic"/>
                <a:cs typeface="BABOR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55606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NFHIQ+MUASER+ArialMT"/>
                <a:cs typeface="LNFHIQ+MUASER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116135"/>
            <a:ext cx="4089341" cy="24637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NFHIQ+MUASER+ArialMT"/>
                <a:cs typeface="LNFHIQ+MUASER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管理策略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NFHIQ+MUASER+ArialMT"/>
                <a:cs typeface="LNFHIQ+MUASER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管理策略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施方法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NFHIQ+MUASER+ArialMT"/>
                <a:cs typeface="LNFHIQ+MUASER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管理策略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化与改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NFHIQ+MUASER+ArialMT"/>
                <a:cs typeface="LNFHIQ+MUASER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案例分析与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践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BABORA+MS-UIGothic"/>
                <a:cs typeface="BABORA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COEIGG+STSACN+MicrosoftYaHei"/>
                <a:cs typeface="COEIGG+STSACN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OGTNMF+DUIPSD+MicrosoftYaHei-Bold"/>
                <a:cs typeface="OGTNMF+DUIPS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与分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定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45445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为销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售或耗用而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储备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，包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括原材料、燃料、低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易耗品、在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存商品等。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BABORA+MS-UIGothic"/>
                <a:cs typeface="BABORA+MS-UIGothic"/>
              </a:rPr>
              <a:t>存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货</a:t>
            </a:r>
            <a:r>
              <a:rPr sz="1550" spc="25">
                <a:solidFill>
                  <a:srgbClr val="9E84D2"/>
                </a:solidFill>
                <a:latin typeface="BABORA+MS-UIGothic"/>
                <a:cs typeface="BABORA+MS-UIGothic"/>
              </a:rPr>
              <a:t>分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38821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根据不同的管理需要，存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可以按照不同的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，如按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照性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、形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、存放地点等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保障企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正常运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的重要保障，充足的存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可以确保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正常生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售和提供服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BABORA+MS-UIGothic"/>
                <a:cs typeface="BABORA+MS-UIGothic"/>
              </a:rPr>
              <a:t>降低成本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420521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合理的存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管理可以降低企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等成本，提高企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的盈利能力。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B7468F"/>
                </a:solidFill>
                <a:latin typeface="BABORA+MS-UIGothic"/>
                <a:cs typeface="BABORA+MS-UIGothic"/>
              </a:rPr>
              <a:t>市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场变</a:t>
            </a:r>
            <a:r>
              <a:rPr sz="1550">
                <a:solidFill>
                  <a:srgbClr val="B7468F"/>
                </a:solidFill>
                <a:latin typeface="BABORA+MS-UIGothic"/>
                <a:cs typeface="BABORA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271448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化可能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致原材料、零部件等价格波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，合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理的存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管理可以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化，避免因价格波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而影响企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存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管理策略的目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BABORA+MS-UIGothic"/>
                <a:cs typeface="BABORA+MS-UIGothic"/>
              </a:rPr>
              <a:t>保障企</a:t>
            </a:r>
            <a:r>
              <a:rPr sz="2300" spc="23">
                <a:solidFill>
                  <a:srgbClr val="CD5095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CD5095"/>
                </a:solidFill>
                <a:latin typeface="BABORA+MS-UIGothic"/>
                <a:cs typeface="BABORA+MS-UIGothic"/>
              </a:rPr>
              <a:t>正常运</a:t>
            </a:r>
            <a:r>
              <a:rPr sz="2300">
                <a:solidFill>
                  <a:srgbClr val="CD5095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GTNMF+DUIPSD+MicrosoftYaHei-Bold"/>
                <a:cs typeface="OGTNMF+DUIPSD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管理策略的首要目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是确保企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正常运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足生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售和提供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BABORA+MS-UIGothic"/>
                <a:cs typeface="BABORA+MS-UIGothic"/>
              </a:rPr>
              <a:t>降低成本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GTNMF+DUIPSD+MicrosoftYaHei-Bold"/>
                <a:cs typeface="OGTNMF+DUIPSD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4969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合理的采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、存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等管理手段，降低存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成本，提高企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99769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盈利能力。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CD5095"/>
                </a:solidFill>
                <a:latin typeface="BABORA+MS-UIGothic"/>
                <a:cs typeface="BABORA+MS-UIGothic"/>
              </a:rPr>
              <a:t>市</a:t>
            </a:r>
            <a:r>
              <a:rPr sz="2300" spc="23">
                <a:solidFill>
                  <a:srgbClr val="CD5095"/>
                </a:solidFill>
                <a:latin typeface="SimSun"/>
                <a:cs typeface="SimSun"/>
              </a:rPr>
              <a:t>场变</a:t>
            </a:r>
            <a:r>
              <a:rPr sz="2300">
                <a:solidFill>
                  <a:srgbClr val="CD5095"/>
                </a:solidFill>
                <a:latin typeface="BABORA+MS-UIGothic"/>
                <a:cs typeface="BABORA+MS-UIGothic"/>
              </a:rPr>
              <a:t>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OGTNMF+DUIPSD+MicrosoftYaHei-Bold"/>
                <a:cs typeface="OGTNMF+DUIPSD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建立灵活的存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管理制度，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化，避免因价格波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而影响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，也要考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构，减少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金占用和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占用。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OGTNMF+DUIPSD+MicrosoftYaHei-Bold"/>
                <a:cs typeface="OGTNMF+DUIPS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管理策略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存策略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完全消除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BABORA+MS-UIGothic"/>
                <a:cs typeface="BABOR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存策略是一种理想化的存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管理策略，它通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精确的需求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实现库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存的完全消除。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种策略需要高度的供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应链协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同和信息共享，以确保需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求的准确性和及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ABORA+MS-UIGothic"/>
                <a:cs typeface="BABORA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定期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订货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按固定周期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ABORA+MS-UIGothic"/>
                <a:cs typeface="BABOR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策略是按照固定的周期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，而不是根据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实际库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存水平。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种策略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适用于需求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定且可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的情况，通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定合理的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周期和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量，可以保持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存水平在一定范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BABORA+MS-UIGothic"/>
                <a:cs typeface="BABORA+MS-UIGothic"/>
              </a:rPr>
              <a:t>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定量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订货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BORA+MS-UIGothic"/>
                <a:cs typeface="BABORA+MS-UIGothic"/>
              </a:rPr>
              <a:t>达到一定数量再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CD5095"/>
                </a:solidFill>
                <a:latin typeface="BABORA+MS-UIGothic"/>
                <a:cs typeface="BABOR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定量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策略是在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存达到一定数量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才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行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。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种策略适用于需求量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化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大或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以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的情况，通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过设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定合理的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量和安全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存水平，可以避免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繁的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和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存</a:t>
            </a:r>
            <a:r>
              <a:rPr sz="1500">
                <a:solidFill>
                  <a:srgbClr val="6F204B"/>
                </a:solidFill>
                <a:latin typeface="SimSun"/>
                <a:cs typeface="SimSun"/>
              </a:rPr>
              <a:t>积压</a:t>
            </a:r>
            <a:r>
              <a:rPr sz="1500">
                <a:solidFill>
                  <a:srgbClr val="6F204B"/>
                </a:solidFill>
                <a:latin typeface="BABORA+MS-UIGothic"/>
                <a:cs typeface="BABOR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制策略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：按需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51055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描述：准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制策略是一种根据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的策略。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种策略需要与供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商建立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密的合作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关系，通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过实时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共享需求信息，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按需生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和配送。准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制策略可以降低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存成本和缺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货风险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高供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同效率。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OGTNMF+DUIPSD+MicrosoftYaHei-Bold"/>
                <a:cs typeface="OGTNMF+DUIPS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管理策略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000000"/>
                </a:solidFill>
                <a:latin typeface="BABORA+MS-UIGothic"/>
                <a:cs typeface="BABORA+MS-UIGothic"/>
              </a:rPr>
              <a:t>施方法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需求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预测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CD5095"/>
                </a:solidFill>
                <a:latin typeface="BABORA+MS-UIGothic"/>
                <a:cs typeface="BABORA+MS-UIGothic"/>
              </a:rPr>
              <a:t>划制定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需求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过历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售数据、市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析、季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化等因素，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品需求量。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CD5095"/>
                </a:solidFill>
                <a:latin typeface="BABORA+MS-UIGothic"/>
                <a:cs typeface="BABORA+MS-UIGothic"/>
              </a:rPr>
              <a:t>划制定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根据需求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预测结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果，制定合理的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划和采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购计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划，确保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水平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足生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ABORA+MS-UIGothic"/>
                <a:cs typeface="BABORA+MS-UIGothic"/>
              </a:rPr>
              <a:t>售需求。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https://d.book118.com/137035163024006034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BABORA+MS-UIGothic</vt:lpstr>
      <vt:lpstr>SimSun</vt:lpstr>
      <vt:lpstr>LNFHIQ+MUASER+ArialMT</vt:lpstr>
      <vt:lpstr>Times New Roman</vt:lpstr>
      <vt:lpstr>COEIGG+STSACN+MicrosoftYaHei</vt:lpstr>
      <vt:lpstr>OGTNMF+DUIPSD+MicrosoftYaHei-Bold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2024-09-07T22:29:00.558</cp:lastPrinted>
  <dcterms:created xsi:type="dcterms:W3CDTF">2024-09-07T14:29:00Z</dcterms:created>
  <dcterms:modified xsi:type="dcterms:W3CDTF">2024-09-07T14:29:01Z</dcterms:modified>
</cp:coreProperties>
</file>