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DDA9D-ABEC-4F40-BAA1-ED3ADBFA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3CCC3-4220-4AAC-9FA4-1D235C9C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5A572-4D8A-417D-B790-9EAB6450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13827-81C7-4BAE-9CAC-813F392D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177F7-F669-4AF2-94BE-3F2419B5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4900D-0714-4E1E-A507-7D80FE07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7E32C-5F9B-4F63-B8A7-9BB76FA0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53EA1-A418-4449-938A-C23C88B6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0B314-64CE-4830-AC30-30B2E4A9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C3FFF-7A27-4172-B9D6-A11919062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756B-7E4E-4276-9DEB-2EECDC6A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6144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《工作的统筹安排》ppt课件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如何进行工作的统筹安排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统筹安排工作的技巧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统筹安排工作的实际应用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49" r="49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介绍《工作的统筹安排》这一主题的背景，说明在现代社会中，工作任务的繁重和复杂程度不断提高，需要更好地进行统筹安排。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阐述本课件的目的，即帮助听众了解如何有效地进行工作的统筹安排，提高工作效率和减少工作压力。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106" b="201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86" b="111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统筹安排工作的重要性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通过合理的统筹安排，能够使工作更加有序，减少重复和不必要的任务，从而提高工作效率。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减轻工作压力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合理的工作安排可以避免任务积压和时间紧迫的情况，从而减轻工作压力，保持身心健康。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在工作中能够进行有效的统筹安排，也是职业竞争力的重要组成部分，能够帮助个人在职场中获得更好的发展机会。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如何进行工作的统筹安排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在开始工作之前，明确项目的目标和预期结果，确保团队成员对目标有共同的理解。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将目标拆分成具体、可执行的任务，确保每个任务都与整体目标相关联。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根据任务的紧急程度和重要性，合理安排任务的先后顺序。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制定详细的计划，包括任务分配、时间节点、资源需求等，确保各项工作有序进行。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计划详细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为每个任务设定合理的时间节点，确保按时完成工作，避免拖延和延误。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时间表合理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根据实际情况，适时调整计划和时间表，以适应变化和应对突发情况。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调整灵活性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评估项目所需的资源，包括人力、物力、财力等，确保资源的合理配置。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根据任务需求，合理分配人员，确保每个成员都能发挥自己的专长和优势。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人力分配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加强团队成员之间的协作与沟通，确保资源得到有效利用，提高工作效率。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分配资源与人力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及时发现和评估项目中存在的风险和问题，采取应对措施，避免影响整体进度。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定期跟踪项目的进度，了解各项任务的完成情况，确保按计划进行。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根据实际情况，适时调整计划和时间表，以适应变化和应对突发情况。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监控进度与调整计划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统筹安排工作的技巧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优先级排序是统筹安排工作的关键步骤，有助于提高工作效率。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根据任务的紧急程度、重要性以及截止日期等因素，将任务按照优先级从高到低进行排序，优先处理紧急且重要的任务。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https://d.book118.com/137036144122006035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2024-09-10T04:32:12.392</cp:lastPrinted>
  <dcterms:created xsi:type="dcterms:W3CDTF">2024-09-09T20:32:12Z</dcterms:created>
  <dcterms:modified xsi:type="dcterms:W3CDTF">2024-09-09T20:32:14Z</dcterms:modified>
</cp:coreProperties>
</file>