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8DA904-BC01-41D8-AB27-F1FD3769D89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0F756-A93D-4C7A-A6ED-C8B1246C9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4485F-1A8D-4C64-B7F4-87C4B6F8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687E-CD54-4639-8795-033448357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B7F5D-233F-4A9D-ADB7-17924072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355B3-8689-472D-A860-282B4EB2A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47E02-F9FA-430B-B3A4-6E2C9F62E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8EBB6E-3AB7-4A91-B80E-8C6BAEDC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310CE-5DF2-4B11-9E34-C1CAF77D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982FC-41AE-4F07-9CF1-5F232D49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B75BF-F1ED-45BA-B1AE-DEFDAE3C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A6BEB-4AF5-4F59-9A3F-F460B6FD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958D653-D8F5-435C-B71B-9168575490C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722A207-1DFC-4772-9D07-53A75EB0B5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004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提升管理者的决策能力与执行效果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决策模型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决策方法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执行计划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执行监控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提升管理者的决策能力与执行效果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在竞争激烈的商业环境中，管理者的决策能力和执行效果至关重要。本课程旨在帮助管理者提升这两方面的能力，达到更好的管理成果。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优秀管理者必须懂得如何做出明智的决策并有效执行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影响组织生存与发展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决策与执行的关系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决策好了，执行得当，才能取得成功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决策与执行密不可分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本课程内容概览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课程将涵盖决策模型、决策方法、执行计划、执行监控等方面的内容，帮助管理者全面提升决策和执行能力。决策能力和执行效果对组织的发展至关重要，通过学习本课程，管理者将能够应对各种挑战，提高管理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决策模型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信息搜集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收集相关数据和信息，分析决策所需的各种信息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评估各种可行的解决方案，进行比较和分析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选择与实施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选择最佳方案并实施，及时跟踪和调整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理性决策模型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明确定义问题，确定决策的范围和目标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直觉决策模型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凭借过往经验和直觉做出决策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敢于冒险并承担风险的决策方式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风险承受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情感和直觉在决策过程中的作用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系统决策模型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考虑决策对长期发展的影响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追求整体利益最大化，而非个体利益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整体利益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重视风险管理，降低负面影响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决策模型的应用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在实际工作中，管理者需要根据企业具体情况选择合适的决策模型，理性决策模型适用于明确目标的情况，直觉决策模型适用于复杂、不确定的环境，系统决策模型更着重于长期影响和整体利益最大化。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决策模型选择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根据问题的特点选择合适的决策模型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根据情境选择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团队协作在决策模型选择中的重要性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评估不同决策模型的风险和收益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直觉决策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适用于复杂、不确定的环境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凭借经验和直觉做出决策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考虑长期影响和整体利益最大化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注重风险管理和系统性因素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个人偏好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个人决策风格对模型选择的影响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决策模型比较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理性决策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适用于明确目标的情况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基于客观信息和数据的决策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决策模型综述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决策模型是管理者在面对问题时的重要工具，不同的决策模型适用于不同的情境，管理者需要灵活运用各种模型，以提升决策的质量和效果。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决策方法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权衡与选择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多因素决策法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综合考虑多个因素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SWOT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外部环境评估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发现机会与挑战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指导管理者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提供决策参考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优劣势分析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决策树分析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决策树分析通过图形化表达决策过程，清晰呈现每个决策点的选择和结果，帮助管理者做出明智决策。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决策方法的应用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优势和局限性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实践检验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因时因地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决策方法选择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https://d.book118.com/137040044012006055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提升管理者的决策能力与执行效果</vt:lpstr>
      <vt:lpstr>目录</vt:lpstr>
      <vt:lpstr>第1章 简介</vt:lpstr>
      <vt:lpstr> </vt:lpstr>
      <vt:lpstr>为什么重要</vt:lpstr>
      <vt:lpstr>决策与执行的关系</vt:lpstr>
      <vt:lpstr>本课程内容概览</vt:lpstr>
      <vt:lpstr>第2章 决策模型</vt:lpstr>
      <vt:lpstr>理性决策模型</vt:lpstr>
      <vt:lpstr>直觉决策模型</vt:lpstr>
      <vt:lpstr>系统决策模型</vt:lpstr>
      <vt:lpstr> </vt:lpstr>
      <vt:lpstr>决策模型选择</vt:lpstr>
      <vt:lpstr>决策模型比较</vt:lpstr>
      <vt:lpstr>决策模型综述</vt:lpstr>
      <vt:lpstr>第3章 决策方法</vt:lpstr>
      <vt:lpstr>多因素决策法</vt:lpstr>
      <vt:lpstr>SWOT分析</vt:lpstr>
      <vt:lpstr> </vt:lpstr>
      <vt:lpstr>决策方法的应用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2024-09-29T15:03:09.219</cp:lastPrinted>
  <dcterms:created xsi:type="dcterms:W3CDTF">2024-09-29T07:03:09Z</dcterms:created>
  <dcterms:modified xsi:type="dcterms:W3CDTF">2024-09-29T07:03:11Z</dcterms:modified>
</cp:coreProperties>
</file>