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A1CE4-B3E7-4D0C-B620-9D547BE8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52349-2E4E-47FD-AADE-5D4DDFAE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67533-3360-4906-8A96-A9E78033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56C88-0265-4E8C-A25D-8EE36983C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EDE55-11B2-4F17-9F19-0CA7658D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8CEFF-8AD6-43CA-9D11-9B4E60E49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A0ED5-376B-4D8B-9A79-0A99DB9EF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9B7F5-F943-48F6-B6AA-22204D9A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238FC-BFC9-4431-97B7-C071B6AC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C7309-3940-40E2-9320-A538D3322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997AD-A583-4791-BEF6-90DF4E38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02" r:id="rId2"/>
    <p:sldLayoutId id="2147488503" r:id="rId3"/>
    <p:sldLayoutId id="2147488504" r:id="rId4"/>
    <p:sldLayoutId id="2147488505" r:id="rId5"/>
    <p:sldLayoutId id="2147488506" r:id="rId6"/>
    <p:sldLayoutId id="2147488507" r:id="rId7"/>
    <p:sldLayoutId id="2147488508" r:id="rId8"/>
    <p:sldLayoutId id="2147488509" r:id="rId9"/>
    <p:sldLayoutId id="2147488510" r:id="rId10"/>
    <p:sldLayoutId id="21474885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01630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化学危险品及实验室概述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化学危险品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实验室概述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化学危险品在实验室中的管理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化学危险品的安全使用与操作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实验室安全事故案例分析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化学危险品及实验室安全的发展趋势与展望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化学危险品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1883568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1916944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危险特性：爆炸性、易燃性、腐蚀性、毒性、放射性等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1883568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1916944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化学危险品：指具有爆炸性、易燃性、腐蚀性、毒性等危险特性的化学品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1883568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1916944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分类：根据危险特性和危险程度，分为爆炸品、易燃液体、易燃固体、自燃物品、遇湿易燃物品、氧化剂、有机过氧化物、有毒品、放射性物品等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1883568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1916944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危险程度：根据危险特性和危险程度，分为一级、二级、三级等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9"/>
          <p:cNvSpPr/>
          <p:nvPr>
            <p:custDataLst>
              <p:tags r:id="rId20"/>
            </p:custDataLst>
          </p:nvPr>
        </p:nvSpPr>
        <p:spPr>
          <a:xfrm>
            <a:off x="1883568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20"/>
          <p:cNvSpPr txBox="1"/>
          <p:nvPr>
            <p:custDataLst>
              <p:tags r:id="rId21"/>
            </p:custDataLst>
          </p:nvPr>
        </p:nvSpPr>
        <p:spPr>
          <a:xfrm>
            <a:off x="1916944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管理措施：根据危险特性和危险程度，采取相应的安全管理措施，如储存、运输、使用等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危险特性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易燃性：易燃化学品在空气中容易燃烧，产生火焰或爆炸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腐蚀性：腐蚀性化学品能腐蚀金属、塑料、橡胶等物质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毒性：毒性化学品能对人体造成伤害，甚至死亡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放射性：放射性化学品能释放放射性物质，对人体和环境造成危害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爆炸性：爆炸性化学品在受到冲击、摩擦、高温等条件下容易发生爆炸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反应性：反应性化学品在受到其他物质影响时容易发生化学反应，产生有害物质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储存与运输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包装：化学危险品应使用专用的包装材料和容器进行包装，并按照其性质和危险程度进行分类包装。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储存：化学危险品应储存在专用的仓库或储藏室内，并按照其性质和危险程度进行分类存放。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运输：化学危险品运输应使用专用的运输工具，并按照其性质和危险程度进行分类运输。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安全措施：化学危险品储存和运输过程中应采取必要的安全措施，如防火、防爆、防泄漏等。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安全防护措施</a:t>
            </a:r>
            <a:endParaRPr lang="zh-CN" altLang="en-US"/>
          </a:p>
        </p:txBody>
      </p:sp>
      <p:sp>
        <p:nvSpPr>
          <p:cNvPr id="1049178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佩戴防护装备：如防护服、手套、口罩等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4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保持通风：确保实验室通风良好，避免化学品积聚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0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安全操作：严格按照操作规程进行实验，避免意外发生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6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应急处理：熟悉化学危险品的应急处理方法，如泄漏、火灾等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实验室概述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实验室类型</a:t>
            </a:r>
            <a:endParaRPr lang="zh-CN" altLang="en-US"/>
          </a:p>
        </p:txBody>
      </p:sp>
      <p:sp>
        <p:nvSpPr>
          <p:cNvPr id="10492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化学实验室：用于化学实验和研究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生物实验室：用于生物实验和研究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物理实验室：用于物理实验和研究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综合实验室：集化学、生物、物理等多学科实验于一体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实验室设施与设备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实验室布局：合理规划，确保安全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通风系统：保证空气流通，防止有害气体聚集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安全设备：灭火器、急救包等，应对突发情况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实验器材：根据实验需求，配备相应的实验器材和设备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实验室管理系统：记录实验数据，保证实验结果的准确性和可追溯性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实验室安全培训：定期进行安全培训，提高实验室人员的安全意识和操作技能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实验室安全管理制度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实验室负责人：负责实验室的安全管理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安全培训：定期进行安全培训，提高安全意识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安全检查：定期进行安全检查，及时发现并消除安全隐患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安全设施：配备必要的安全设施，如灭火器、急救箱等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安全操作：严格遵守安全操作规程，避免安全事故发生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安全记录：做好安全记录，便于追溯和改进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实验室废弃物处理</a:t>
            </a:r>
            <a:endParaRPr lang="zh-CN" altLang="en-US"/>
          </a:p>
        </p:txBody>
      </p:sp>
      <p:sp>
        <p:nvSpPr>
          <p:cNvPr id="10494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实验室废弃物分类：化学、生物、放射性等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处理原则：分类收集、分类处理、减少污染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处理方法：焚烧、填埋、回收利用等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处理流程：收集、分类、处理、记录、归档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化学危险品在实验室中的管理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采购与验收</a:t>
            </a:r>
            <a:endParaRPr lang="zh-CN" altLang="en-US"/>
          </a:p>
        </p:txBody>
      </p:sp>
      <p:sp>
        <p:nvSpPr>
          <p:cNvPr id="1049600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2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04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采购原则：选择正规渠道，确保产品质量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8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0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采购流程：制定采购计划，进行市场调研，选择供应商，签订采购合同，验收货物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4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验收标准：符合国家标准，满足实验室需求，无安全隐患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2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验收记录：记录验收情况，包括货物名称、数量、质量、验收日期等信息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储存与使用</a:t>
            </a:r>
            <a:endParaRPr lang="zh-CN" altLang="en-US"/>
          </a:p>
        </p:txBody>
      </p:sp>
      <p:sp>
        <p:nvSpPr>
          <p:cNvPr id="1049662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4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66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储存：化学危险品应存放在专门的危险品柜中，并贴上标签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68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使用：使用时应遵循操作规程，避免直接接触皮肤和眼睛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74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废弃处理：废弃的化学危险品应按照规定进行无害化处理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80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安全培训：实验室工作人员应接受安全培训，了解化学危险品的性质和危害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7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废弃物处理</a:t>
            </a:r>
            <a:endParaRPr lang="zh-CN" altLang="en-US"/>
          </a:p>
        </p:txBody>
      </p:sp>
      <p:sp>
        <p:nvSpPr>
          <p:cNvPr id="10497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废弃物处理设施：实验室内应设有专门的废弃物处理设施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化学危险品废弃物分类：根据化学性质、毒性、腐蚀性等进行分类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废弃物处理方法：焚烧、填埋、化学处理等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废弃物处理记录：记录废弃物的处理过程和结果，确保处理合规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https://d.book118.com/137040163040006036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5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Wingdings</vt:lpstr>
      <vt:lpstr>Office Theme</vt:lpstr>
      <vt:lpstr>化学危险品及实验室概述</vt:lpstr>
      <vt:lpstr>目录</vt:lpstr>
      <vt:lpstr>化学危险品</vt:lpstr>
      <vt:lpstr>定义与分类</vt:lpstr>
      <vt:lpstr>危险特性</vt:lpstr>
      <vt:lpstr>储存与运输</vt:lpstr>
      <vt:lpstr>安全防护措施</vt:lpstr>
      <vt:lpstr>实验室概述</vt:lpstr>
      <vt:lpstr>实验室类型</vt:lpstr>
      <vt:lpstr>实验室设施与设备</vt:lpstr>
      <vt:lpstr>实验室安全管理制度</vt:lpstr>
      <vt:lpstr>实验室废弃物处理</vt:lpstr>
      <vt:lpstr>化学危险品在实验室中的管理</vt:lpstr>
      <vt:lpstr>采购与验收</vt:lpstr>
      <vt:lpstr>储存与使用</vt:lpstr>
      <vt:lpstr>废弃物处理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2024-09-11T03:34:29.974</cp:lastPrinted>
  <dcterms:created xsi:type="dcterms:W3CDTF">2024-09-10T19:34:29Z</dcterms:created>
  <dcterms:modified xsi:type="dcterms:W3CDTF">2024-09-10T19:34:32Z</dcterms:modified>
</cp:coreProperties>
</file>