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38E2-579F-4B55-9EF6-2ACC73FF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4CEB7-3793-4949-9779-441366D0A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FD116-D7AB-4AF1-975E-1FE490B9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7805C-016A-4642-862E-CC01CF38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0AE02-B14C-487B-A5A9-ACF25045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FF55C-AA24-455E-A365-F476BE1B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72F0B-1C06-43E6-B0B1-6EF359E1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C4649-D399-44B9-97BB-BB42F7CB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893E0-0251-486B-8419-A2AD4299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B84F7-84E9-4122-8050-C1AFF7CC8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4F95-C298-4B23-A79F-80FA4E17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2026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肺是人体的重要呼吸器官，由左右两个肺叶组成，每个肺叶又分为若干肺段。肺部具有复杂的支气管树和肺泡结构，用于气体交换和氧合。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肺部的主要功能是进行气体交换，将氧气吸入体内，同时将二氧化碳排出体外。此外，肺部还参与免疫系统的功能，帮助抵御外部病原体。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肺部的结构和功能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肺部的结构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肺部是人体呼吸系统的重要组成部分，对维持人体正常生命活动至关重要。良好的肺部护理有助于保证充足的氧气供应和二氧化碳的排出。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通过良好的肺部护理，可以降低肺部感染、哮喘、慢性阻塞性肺疾病等常见疾病的风险。定期进行肺部检查和适当的锻炼，有助于维护肺部健康。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99" r="2919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哮喘是一种常见的慢性呼吸道疾病，以气道炎症、气道高反应性和可逆性呼气气流受限为特征。哮喘的症状包括喘息、胸闷、咳嗽等。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COPD是一种常见的慢性呼吸系统疾病，主要特征是持续的气流受限。COPD的症状包括慢性咳嗽、咳痰和呼吸困难。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肺炎是指肺部的炎症性疾病，通常由细菌、病毒或其他微生物感染引起。肺炎的症状包括咳嗽、咳痰、发热、胸痛等。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常见的肺部疾病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267" b="24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46" b="13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297" r="329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正确的呼吸方式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腹式呼吸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通过腹式呼吸，使膈肌得到锻炼，提高肺活量，改善呼吸功能。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缓慢深呼吸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深呼吸有助于吸入更多的氧气，排出更多的二氧化碳，保持呼吸道的通畅。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避免憋在心里不说出来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及时排痰，保持呼吸道通畅，有助于预防肺部感染。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使用雾化吸入器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雾化吸入器可以将药物直接送至呼吸道，有助于稀释痰液，促进排痰。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定期进行肺部清洁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根据病情需要，可以定期进行肺部清洁，以保持呼吸道通畅。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定期进行深呼吸和咳嗽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有助于清除呼吸道内的痰液和异物，保持呼吸道通畅。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肺部清洁与排痰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如慢跑、游泳、骑车等有氧运动，可以提高心肺功能，增强肺部健康。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进行呼吸锻炼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避免长时间静坐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如深呼吸、憋气、呼气等呼吸锻炼，可以增强膈肌和呼吸肌的力量，提高肺活量。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长时间静坐不利于肺部健康，应适时进行活动，促进血液循环。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肺部锻炼与运动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过多的盐和糖摄入可能对肺部健康产生不利影响，应控制摄入量。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如鱼、肉、蛋、奶制品等，有助于提高免疫力，增强肺部抗病能力。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多摄入富含维生素的食物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如新鲜蔬菜、水果等，有助于抗氧化、抗炎，保护肺部健康。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饮食与肺部健康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肺部护理方法与技巧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https://d.book118.com/137042026114006031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2024-09-03T22:14:34.728</cp:lastPrinted>
  <dcterms:created xsi:type="dcterms:W3CDTF">2024-09-03T14:14:34Z</dcterms:created>
  <dcterms:modified xsi:type="dcterms:W3CDTF">2024-09-03T14:14:36Z</dcterms:modified>
</cp:coreProperties>
</file>