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599CD-7317-4F87-9570-6E2031C58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9741B-76F8-4AB1-9F48-E8C61B2C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2A6E-2B29-4773-98D1-CA9664CC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C9FAF-0F7C-4580-9470-B30C93A0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EFD29-C185-4C53-9816-E4DB41AF5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A6E69-A822-4396-ABAB-C2BF12BE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F1191-568E-437B-A9DB-A72C41AA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F08AD-18BF-448B-80C0-A646B9AE7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C77A8-E4D4-4AFD-9762-585978A9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2F1BC-DDCF-4A2E-976E-78E0CC79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EE21D-B837-4158-8E23-E6CBF818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2132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文艺委员述职报告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对学校文艺工作的建议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文艺委员职责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作为班级或组织中的文艺委员，负责策划、组织、执行各类文艺活动，以丰富同学们的课余生活，提升文化艺术素养。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本次述职报告旨在回顾过去一段时间内的工作成果，总结经验教训，展望未来工作计划，以更好地履行文艺委员职责，为同学们提供更优质的服务。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报告将涵盖自上任以来的工作成果，重点回顾近一年内的主要活动和成果。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报告将详细介绍文艺委员在策划、组织、执行各类文艺活动方面的具体工作内容，包括活动主题、参与人员、活动效果等。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经验与反思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报告将总结在工作中获得的经验教训，分析存在的问题和不足，提出改进措施和建议。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负责制定文艺活动的主题、形式和内容，确保活动的创意和吸引力。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策划文艺活动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规划活动的整体流程，包括节目安排、时间控制等，确保活动的顺利进行。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设计活动海报、传单等宣传品，利用社交媒体等渠道进行推广，提高活动的知名度和参与度。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文艺活动策划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舞台布置与灯光音响调试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负责舞台的布置和灯光音响的调试，营造良好的演出氛围。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现场指挥与协调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在演出过程中担任现场指挥，协调各方资源，确保演出的顺利进行。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节目筛选与排练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负责筛选优秀的文艺节目，组织演员进行排练，提高节目质量。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文艺演出组织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团队活动策划与执行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策划并执行团队的各类活动，如团队建设、演出等，提升团队的整体实力。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团队组建与招募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负责组建文艺团队，招募有才华的演员和工作人员，为团队注入新鲜血液。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团队培训与管理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定期组织团队成员进行培训和交流，提高团队的专业素养和凝聚力。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成功策划并举办了校园歌手大赛，吸引了众多学生参与，展现了学生的歌唱才华，提高了学生的音乐素养。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校园歌手大赛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策划并组织了舞蹈大赛，为学生提供了一个展示舞蹈才能的平台，丰富了校园文化生活。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舞蹈大赛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举办了朗诵比赛，鼓励学生积极参与，提高了学生的语言表达能力和文化素养。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朗诵比赛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策划的文艺活动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校庆演出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在校庆期间，组织了一场精彩的文艺演出，展现了学校的历史文化和学生的艺术才华，为校庆增添了浓厚的文化氛围。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元旦晚会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负责组织元旦晚会的文艺演出，包括节目筛选、排练和现场指挥等工作，确保了晚会的顺利进行和观众的满意度。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慰问演出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组织文艺小分队前往社区、敬老院等地进行慰问演出，为社会公益事业贡献了一份力量。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792" r="2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组织的文艺演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在文艺活动的策划和组织过程中，注重团队协作，与团队成员保持良好的沟通和合作，共同完成了各项任务。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通过参与文艺活动的策划和组织工作，提高了自己的组织协调能力、沟通能力和艺术鉴赏能力。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在工作中不断尝试新的思路和方法，注重创新思维的培养，为文艺活动注入了新的活力和创意。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团队建设和个人成长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https://d.book118.com/137042132132006042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2024-09-16T03:14:22.843</cp:lastPrinted>
  <dcterms:created xsi:type="dcterms:W3CDTF">2024-09-15T19:14:22Z</dcterms:created>
  <dcterms:modified xsi:type="dcterms:W3CDTF">2024-09-15T19:14:24Z</dcterms:modified>
</cp:coreProperties>
</file>