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57EC7-F110-4E63-9A89-4D1CBAF5B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9FECF-1FEF-43E1-AC60-588E290B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661AA-6106-4EA6-A97A-2110FB993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8EA42-8FA6-4F2B-BCAE-78E66055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CA20A9-1622-4196-86D8-13E2E9F58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0220E-D495-489D-BC34-A1A79A1D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F0F36-2956-481C-835F-89E2CF2F8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488DA-FDB8-4FB2-A28E-53331CEC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1705A-C7C2-4DF8-9F94-E5144ECD8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885B4-316A-4030-A693-C9F782939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674FE-29D0-4BFE-B703-FEA25B47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4214413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2023年骨科工作计划工作总结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通过加强医护人员的培训和考核，提高医疗技术水平；优化诊疗流程，缩短患者等待时间；加强医疗安全监管，降低医疗差错发生率。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37" r="307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医疗质量提升计划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提升医护人员专业素养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定期组织医护人员参加专业培训和学术交流活动，提高医护人员的专业知识和技能水平；鼓励医护人员参加职业资格认证考试，提升个人职业素养。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医护人员培训计划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保障医疗设备运行安全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定期对医疗设备进行维护和保养，确保设备正常运行；及时更新老旧设备，提高诊疗效率；加强设备安全管理，防止设备故障引起的医疗事故。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设备更新与维护计划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提升患者就医体验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优化患者就诊流程，提供便捷的预约、挂号、缴费等服务；加强医患沟通，提高患者对诊疗方案的知晓度和满意度；开展健康宣教活动，提高患者健康意识和自我管理能力。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患者服务优化计划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工作开展情况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详细描述：通过加强培训和优化流程，医疗质量得到了稳步提升。医护人员对诊疗规范和操作流程更加熟悉，提高了诊断准确率和手术成功率。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医疗质量提升进展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总结词：全面增强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详细描述：本年度开展了多场医护人员培训，覆盖了骨科诊疗、手术技巧、紧急处理等方面。通过培训，医护人员的专业技能得到了全面增强，为患者提供更优质的服务。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医护人员培训成果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总结词：高效运行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详细描述：对骨科诊疗设备进行了更新和日常维护，确保设备处于良好运行状态。新设备的引进提高了诊疗效率和准确性，为患者带来更好的治疗效果。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设备更新与维护情况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https://d.book118.com/137042144132006054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2024-09-29T00:45:08.080</cp:lastPrinted>
  <dcterms:created xsi:type="dcterms:W3CDTF">2024-09-28T16:45:08Z</dcterms:created>
  <dcterms:modified xsi:type="dcterms:W3CDTF">2024-09-28T16:45:10Z</dcterms:modified>
</cp:coreProperties>
</file>