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652BF-FB0D-40C0-9470-E7014902D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760B3-9534-4973-9371-2F1B5529A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B8CFB-FAEC-441E-ACE8-7AE52A09B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6F83C-8095-4837-B62F-B34C522C6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2D259C-55C4-4823-ACFF-2E80944BD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08EF53-ACBA-46AE-9ADA-B94725B7B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35AB86-644A-440C-8ED0-AFEC65981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D9DAC-E71E-4354-8F20-91A988350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CE2A2-DF31-4226-B84B-FE07EB260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D6811-0548-4717-B7B1-B9F7B8F4C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30D2F-EFF6-46D5-BD56-E6E3177B7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4315002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经济法课件(第03章-合伙企业法律制度)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合伙企业的设立与组织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合伙企业的经营与管理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合伙企业的法律责任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合伙企业概述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合伙企业是由两个或两个以上的合伙人共同出资、共同经营、共担风险的企业组织形式。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合伙企业具有人合性、组织简单、灵活性高等特点，通常以合同形式约定各方的权利和义务。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合伙企业的定义与特征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所有合伙人均为普通合伙人，对企业债务承担无限连带责任。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普通合伙企业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00" r="127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有限合伙企业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特殊普通合伙企业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至少有一个合伙人承担有限责任，其他合伙人承担无限连带责任。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以专业知识和专门技能为客户提供有偿服务的专门服务机构，如律师事务所、会计师事务所等。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合伙企业的分类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合伙企业的形式可以追溯到中世纪欧洲的商人组织，当时为了共同应对海上贸易的风险，人们开始采用合伙的方式进行商业活动。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随着商业活动的不断发展，合伙企业的形式逐渐成熟和完善，形成了各种类型的合伙企业。在现代市场经济中，合伙企业在服务业、咨询业、专业技术领域等领域发挥着重要作用。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随着经济的发展和市场的变化，合伙企业将不断适应新的商业环境，未来合伙企业的发展将更加多元化和灵活化。同时，政府和相关部门也将加强对合伙企业的监管和规范，推动合伙企业的健康发展。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合伙企业的历史与发展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合伙企业的设立与组织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合伙人应当具备完全民事行为能力，且符合国家法律法规规定的条件。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合伙人需要签订书面合伙协议，向企业登记机关申请登记，并提交相关证明文件。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设立条件与程序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设立程序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设立条件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合伙协议应当载明合伙人姓名、出资额、利润分配、亏损分担、合伙事务的执行、入伙和退伙等事项。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合伙协议对全体合伙人具有法律约束力，合伙人应当按照协议约定履行义务。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合伙协议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08" r="13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合伙人享有利润分配、参与合伙事务的执行、了解合伙企业财务状况等权利。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合伙人应当按照协议约定出资、履行合伙事务、承担亏损等义务。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合伙人权利与义务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合伙企业事务可以由全体合伙人共同执行，也可以委托一名或数名合伙人执行。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执行权限制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合伙人不得自营或与他人合作经营与本合伙企业相竞争的业务，也不得将合伙企业的重要业务转包给他人。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合伙企业事务执行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合伙企业的经营与管理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https://d.book118.com/137043150024006042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2024-09-15T07:29:33.763</cp:lastPrinted>
  <dcterms:created xsi:type="dcterms:W3CDTF">2024-09-14T23:29:33Z</dcterms:created>
  <dcterms:modified xsi:type="dcterms:W3CDTF">2024-09-14T23:29:35Z</dcterms:modified>
</cp:coreProperties>
</file>