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10A0D-9C19-471F-BB36-BA69BCF4D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6083D-F9A6-40FB-8F1C-6526126D5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0FDB9-DBEE-4C35-98E9-95E0B4AC9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595B4-9E5A-4113-A3A4-4725D6240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0BBC6A-CA45-4F98-868B-33710C953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99626-3BC3-475E-AF25-93A5BB25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964E0-CCB0-4B10-BB67-C517F699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82FB9-FA29-43BB-B78B-2F7D14C3D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1C692-19C9-4827-8D2E-61CD7E8D5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50560-AFE6-42DD-A76E-D1F06D4B0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764DF-5C87-4CA0-AF89-826B1B75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41330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教师培训课件素质教育与德育教育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素质教育与德育教育概述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课堂教学中实施素质教育策略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德育在课堂中渗透途径和方法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课外活动对提升素质教育和德育教育作用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教师自身素质对实施素质教育和德育教育影响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素质教育与德育教育概述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320" r="6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素质教育定义及重要性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素质教育定义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素质教育是指通过科学的教育途径，充分发掘人的天赋条件，提高人的各种素质水平，并使其得到全面、充分、和谐发展的教育。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培养全面发展的人才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素质教育注重学生的全面发展，包括知识、能力、情感、态度、价值观等方面，使学生成为具有创新精神和实践能力的人才。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适应未来社会发展的需要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未来社会需要具备创新精神、实践能力、团队合作等素质的人才，素质教育正是为了培养这样的人才而进行的。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德育教育内涵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德育教育是指通过对学生进行思想、政治、道德和心理品质等方面的教育，培养学生正确的世界观、人生观和价值观，形成良好的道德品质和行为习惯。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树立正确的世界观、人生观和价值观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通过德育教育，引导学生树立科学的世界观、积极的人生观和正确的价值观，明确人生目标和方向。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培养良好的道德品质和行为习惯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通过德育教育，培养学生良好的道德品质和行为习惯，如诚信、友善、勤劳、自律等。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德育教育内涵及目标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素质教育与德育教育的关系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素质教育和德育教育是相互依存、相互促进的关系。素质教育为德育教育提供了基础和条件，德育教育则是素质教育的灵魂和核心。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素质教育促进德育教育的发展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通过提高学生的知识水平和认知能力，素质教育有助于学生更好地理解和接受德育教育的内容和要求。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德育教育推动素质教育的实施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通过培养学生的道德品质和行为习惯，德育教育有助于学生在实践中落实素质教育的理念和要求。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两者关系及相互促进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课堂教学中实施素质教育策略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通过创设生动、具体的教学情境，引导学生主动参与、积极探究，激发学生的学习兴趣和积极性。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合作探究法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以问题为引领，鼓励学生提出疑问、发现问题，培养学生的问题意识和解决问题的能力。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组织学生进行小组合作学习和探究，培养学生的团队协作精神和沟通能力。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指导学生制定合理的学习计划，合理安排时间，培养学生的自我规划和管理能力。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通过激励、鼓励等方式，激发学生的学习动力和自信心，使学生保持积极的学习态度。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激发学习动力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教授学生有效的学习方法，如阅读技巧、记忆方法、思维策略等，提高学生的学习效率。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深入了解学生的兴趣爱好、学习风格、发展需求等，为个性化教学提供依据。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针对不同学生的特点，采用个性化的教学策略，如分层教学、个别辅导等，满足学生的不同需求。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采用多种评价方式，如表现性评价、作品展示、口头报告等，全面评价学生的综合素质和个性发展。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关注学生个性化发展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德育在课堂中渗透途径和方法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将教材中的理论与现实生活中的案例相结合，让学生更加直观地理解德育的重要性。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深入解读教材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仔细分析教材内容，挖掘其中蕴含的德育元素，如爱国主义、社会公德、职业道德、家庭美德等。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引导学生思考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通过提问、讨论等方式，引导学生深入思考教材中的德育问题，培养其独立思考和解决问题的能力。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挖掘教材中德育因素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根据教学内容，组织学生进行与德育相关的实践活动，如志愿服务、社会调查等。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组织实践活动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让学生在课堂上扮演不同角色，模拟现实生活中的道德情境，体验道德冲突和选择的过程。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鼓励学生分享自己的道德实践经历和感受，促进彼此之间的交流和学习。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引导学生参与道德实践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https://d.book118.com/137044133053006034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2024-09-08T05:43:22.508</cp:lastPrinted>
  <dcterms:created xsi:type="dcterms:W3CDTF">2024-09-07T21:43:22Z</dcterms:created>
  <dcterms:modified xsi:type="dcterms:W3CDTF">2024-09-07T21:43:24Z</dcterms:modified>
</cp:coreProperties>
</file>