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2D56A-98F6-4BFB-A8DA-1CB1AD40D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51C49-E025-4F2A-B207-F9B80BBE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7B26D-FCE9-4A4F-AB5C-538E092EF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0B433-EC20-4A54-B5D0-8EB47E2D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B3AA6-0494-4472-A4E4-EED2C9DD4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F00752-CF95-426D-98CD-E03A97FD2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310A61-563E-473A-BA98-6516E8462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FD94D-BF51-4FC2-9BEE-9D02CB2E8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FA9BE-619A-4012-A281-354CD58A2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28FF2-23B4-4719-BE99-878582154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02B53-6F9E-496C-B234-D50F2FC6D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44143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公共建筑运行管理节能课件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公共建筑节能概述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公共建筑节能技术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公共建筑节能管理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公共建筑节能案例分析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公共建筑节能概述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节能是指在满足同等需求或达到同等目标的前提下，通过优化控制技术、改善设备性能和改变工作制度等方式，减少能源消耗，提高能源利用效率。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节能对于缓解能源供应压力、降低环境污染、促进可持续发展具有重要意义，是实现绿色低碳发展的必然要求。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随着城市化进程加速，公共建筑数量不断增加，能源消耗量也逐年攀升。为应对能源危机和环境问题，各国政府纷纷出台相关政策，推动公共建筑节能工作。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目前，公共建筑节能取得了一定成效，但整体水平仍有待提高。建筑行业能耗占全国总能耗的比重较大，节能潜力巨大。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公共建筑节能的背景与现状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44" r="21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公共建筑节能面临诸多挑战，如老旧建筑改造难度大、节能技术成本较高、政策法规执行力度不够等。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随着科技不断进步和政策支持力度加大，公共建筑节能市场前景广阔。通过技术创新、模式创新和政策引导，可以实现公共建筑节能的跨越式发展，推动绿色建筑产业蓬勃发展。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公共建筑节能的挑战与机遇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公共建筑节能技术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通过合理的设计手段，降低建筑能耗，提高能源利用效率。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节能建筑设计主要涉及建筑布局、朝向、体型系数、窗墙比、自然通风、自然采光等方面的优化设计，旨在降低建筑在使用过程中的能耗。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节能建筑设计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节能设备与系统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采用高效、低能耗的设备与系统，减少能源消耗。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节能设备与系统包括高效空调系统、节能照明系统、智能控制系统等，这些设备与系统的合理配置和运行可以有效降低建筑能源消耗。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利用太阳能、风能等可再生能源，减少对传统能源的依赖。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可再生能源利用包括太阳能热水、太阳能光伏发电、风力发电等，通过合理利用可再生能源，可以降低建筑对传统能源的依赖，进一步减少能源消耗。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06" r="311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采用节能材料与产品，提高建筑能效。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节能材料与产品包括保温材料、节能门窗、节能灯具等，这些材料与产品的合理选用可以有效提高建筑的能效，降低能源消耗。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节能材料与产品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https://d.book118.com/137044143031006034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2024-09-07T23:53:28.146</cp:lastPrinted>
  <dcterms:created xsi:type="dcterms:W3CDTF">2024-09-07T15:53:28Z</dcterms:created>
  <dcterms:modified xsi:type="dcterms:W3CDTF">2024-09-07T15:53:30Z</dcterms:modified>
</cp:coreProperties>
</file>