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A655-65DF-4FE1-91F7-3691D00D9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DE299-548D-4BEE-8F83-CE546BD6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3242B-6EC7-4496-8C20-8EE598EC4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C03D8-69F1-4A74-BAEB-88A4BE7C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ABF94-1ED3-4A1B-B5D8-214AF69A4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07E9A-7040-4685-828C-0B9FE8B5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6B940-10EE-4165-A756-FFDDC839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1381F-A6CF-44C7-B233-1FE90C38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116B5-6585-47C1-919B-53871B3E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33C59-D91B-4E6A-B62A-CB529208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672B1-10FB-461B-9B34-42367192F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6136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电子元器件行业操作人员入职培训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质量控制与安全生产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职业素养提升与职业规划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电子元器件行业是电子信息产业的基础支撑产业，具有技术密集、资金密集、人才密集等特点。随着5G、物联网、人工智能等新兴技术的快速发展，电子元器件行业市场规模不断扩大。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电子元器件行业产业链包括原材料、设计、制造、封装测试等环节。其中，制造环节是核心环节，涉及晶圆制造、芯片封装等领域。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随着全球电子信息产业的蓬勃发展，电子元器件行业将继续保持快速增长。未来，电子元器件行业将朝着高性能、微型化、智能化等方向发展。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电子元器件行业现状及前景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国际电子元器件市场竞争激烈，主要厂商包括美国、日本、欧洲等地的知名企业。这些企业在技术研发、生产制造、品牌影响力等方面具有较大优势。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458" r="23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中国电子元器件行业近年来发展迅速，涌现出一批具有竞争力的企业。但在高端产品和技术方面，国内企业仍需努力追赶国际先进水平。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与国际先进水平相比，中国电子元器件行业在技术研发、创新能力、品牌影响力等方面存在一定差距。未来，国内企业需要加强自主创新，提高核心竞争力，以在国际市场中获得更多份额。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随着科技的不断进步，电子元器件行业将继续涌现出更多的技术创新成果，如新材料、新工艺、新封装技术等。这些技术创新将推动电子元器件行业向更高层次发展。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人工智能、大数据等技术的广泛应用将为电子元器件行业带来新的发展机遇。通过智能化技术，企业可以实现生产自动化、管理智能化、决策科学化等目标，提高生产效率和产品质量。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环保意识的日益增强将促使电子元器件行业朝着绿色环保方向发展。企业需要采用环保材料和工艺，降低生产过程中的能源消耗和废弃物排放，提高资源利用效率。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随着电子信息产业与其他产业的跨界融合不断加深，电子元器件行业也将拓展新的应用领域。例如，电子元器件在汽车电子、智能家居、可穿戴设备等领域的应用将逐渐增多。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90" r="277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电子元器件是电子设备和系统中的基本构成单元，用于实现电路的各种功能。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按照功能可分为电阻、电容、电感、晶体管、集成电路等；按照封装形式可分为插件元件和贴片元件。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电子元器件分类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电子元器件基本概念及分类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通过外观、标识、引脚排列等方式识别常用电子元器件，如电阻、电容、二极管、三极管等。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使用万用表等检测工具，按照正确的方法和步骤对电子元器件进行检测，判断其性能参数是否符合要求。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检测工具与步骤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常用电子元器件识别与检测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掌握手工焊接、波峰焊接、回流焊接等常用焊接技术，了解不同焊接技术的优缺点及适用范围。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遵守焊接操作规范，注意焊接前的准备工作、焊接过程中的温度和时间控制、焊接后的检查与测试等环节，确保焊接质量和安全。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焊接技术与操作规范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27" b="55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主要生产设备介绍及操作指南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设备种类与功能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详细介绍电子元器件生产线上的主要设备，如贴片机、回流焊炉、波峰焊机等，以及它们各自的功能和作用。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设备结构与工作原理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深入剖析设备的内部结构和工作原理，帮助操作人员更好地理解设备运作过程。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操作方法与步骤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提供详细的设备操作指南，包括开机、关机、调试、运行等各个环节的操作步骤和注意事项。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详细工艺步骤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详细阐述每个工艺步骤的具体内容和操作方法，包括加工参数、工艺要求、常见问题及解决方案等。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注意事项与安全规范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强调工艺流程中的安全规范和注意事项，确保操作人员能够遵守规定，保障生产安全。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简要介绍电子元器件生产的整体流程，包括原料准备、加工、组装、测试等各个环节。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工艺流程详解及注意事项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维护与保养计划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提供设备维护与保养的计划和方案，包括定期检查、清洗、润滑、更换易损件等，以确保设备的良好运行状态。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阐述设备维护对于保障生产顺利进行和提高设备使用寿命的重要性。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常见故障与排除方法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列举设备运行过程中可能出现的常见故障，并提供相应的排除方法和维修建议。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设备维护与保养知识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https://d.book118.com/137046136110006041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2024-09-14T08:23:16.486</cp:lastPrinted>
  <dcterms:created xsi:type="dcterms:W3CDTF">2024-09-14T00:23:16Z</dcterms:created>
  <dcterms:modified xsi:type="dcterms:W3CDTF">2024-09-14T00:23:18Z</dcterms:modified>
</cp:coreProperties>
</file>