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6C559-A1DB-42A6-A32E-D8DD8ABD4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F0FBB-A962-4049-8014-29E580587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16964-2187-4601-96D5-BEC2D3105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C2772-9E41-4C0A-9282-A6C3C2116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7BAF5-A8F0-4526-BFA9-F224205AC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78114-1DE4-430E-BEB2-C1042EE02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86099-54B8-4A87-82BC-2D9853FF5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37D29-7EA3-4060-A2C2-A8B2C7C0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38C55-CB7A-452F-A0A6-6B772CFCF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D7C82-6AAB-47C0-AA65-AEAF3699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63DE8-47E1-4C61-BB97-63E2ED357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5011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安全生产管理核心要点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安全生产管理培训方案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安全生产管理具有系统性、预防性、长期性和全员性的特点，需要从制度、技术、管理等多方面入手，建立完善的安全管理体系，确保企业生产活动的安全和稳定。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安全生产管理是指通过计划、组织、指挥、协调和控制等环节，合理有效地利用各种资源，实现企业生产过程中人员安全、设备安全、环境安全和生产安全的过程。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安全生产管理能够最大限度地减少生产事故的发生，保护员工的生命安全和身体健康。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安全生产管理能够降低生产事故造成的损失，提高企业的经济效益和社会形象。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安全生产管理是企业可持续发展的重要保障，能够提高企业的核心竞争力，促进企业的长期发展。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安全生产管理的起源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安全生产管理起源于工业革命时期，随着工业生产规模的扩大和生产技术的复杂化，生产事故频发，引起了人们对安全生产管理的关注。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随着社会经济的发展和科技的进步，安全生产管理不断完善和发展，逐渐形成了现代的安全生产管理体系。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安全生产管理的未来趋势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随着信息化、智能化技术的发展，安全生产管理将更加注重科技手段的运用，实现更加智能化、精细化的管理。同时，安全生产管理将更加注重全员参与和社会共治，形成更加完善的安全生产管理体系。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安全生产管理核心要点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识别生产过程中可能存在的各种风险，包括设备故障、人为失误、环境变化等。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对识别出的风险进行评估，确定其可能性和影响程度，为后续的风险控制提供依据。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采取有效的措施对风险进行控制，降低其发生的可能性和影响程度，防止事故的发生。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08" r="1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安全生产规章制度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制定安全生产规章制度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根据国家法律法规和行业标准，结合企业实际情况，制定安全生产规章制度。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明确各级管理人员和员工在安全生产中的职责和权利，建立安全生产责任制。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制定各项作业的安全操作规程，规范员工的安全操作行为，防止违章作业和误操作。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提高员工的安全意识，使其认识到安全生产的重要性，增强安全生产的自觉性和主动性。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培训员工掌握基本的安全知识和技能，包括安全规章制度、危险源辨识、应急处置等方面的知识。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培训员工掌握安全操作技能，使其能够熟练、准确地完成各项作业，提高安全操作水平。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定期对生产现场和设备进行安全检查，发现存在的安全隐患和问题，及时进行处理和整改。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建立隐患排查制度，定期组织专业人员对生产过程进行全面排查，发现潜在的安全隐患，制定整改措施并监督执行。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根据企业实际情况和可能发生的事故类型，制定相应的应急预案，明确应急组织、救援程序、救援资源和救援力量等方面的要求。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定期组织应急演练，检验应急预案的可行性和有效性，提高员工应对突发事件的能力和自我保护意识。同时通过演练发现预案中存在的问题和不足之处，及时进行修订和完善。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安全生产管理培训方案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https://d.book118.com/137050113014006051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2024-09-23T22:51:33.851</cp:lastPrinted>
  <dcterms:created xsi:type="dcterms:W3CDTF">2024-09-23T14:51:33Z</dcterms:created>
  <dcterms:modified xsi:type="dcterms:W3CDTF">2024-09-23T14:51:36Z</dcterms:modified>
</cp:coreProperties>
</file>