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ED9D8A-4665-4718-8C7D-F9DA31D29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1AE776-D860-4B7B-8F66-EBF3CD465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C06289-F19A-465F-8412-B0D1CCCC27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34E469-0CCA-49C3-967D-BFEEE49BD4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C74C97-E5B5-472D-BE10-F56169774E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E03CC4-0002-47D0-A58C-F236513EAD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6312C1-FF48-47AF-957C-06BBAA0FAA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AFAAB5-0EC4-4E3F-862E-FE5697B7B6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DA017F-E2DD-4C6E-B465-030643F98D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E49DB2-EFF2-4555-8266-0425A8B73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831E11-6A11-4C91-AA55-A9D3E7EBBD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05114506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《吴江市人民检察院》ppt课件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吴江市人民检察院简介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工作职责与业务范围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工作成果与典型案例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联系我们</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吴江市人民检察院简介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为保障国家法律的实施，维护社会公正，促进社会和谐发展。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吴江市人民检察院成立于1954年，历经多次改革和调整，目前已成为苏州市检察机关的重要组成部分。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成立背景与历史沿革</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历史沿革</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成立背景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组织架构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吴江市人民检察院设有检察长、副检察长、检察委员会等领导机构，以及多个业务部门和综合部门。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部门职责</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各部门在检察长的统一领导下，依法履行审查逮捕、审查起诉、法律监督等职责，共同维护社会公平正义。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组织架构与部门职责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主要成就</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吴江市人民检察院在打击犯罪、保护人民、维护社会稳定等方面取得了显著成绩，为地方经济社会发展提供了有力保障。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荣誉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吴江市人民检察院曾多次荣获省、市级表彰，多名干警获得个人二等功、三等功等荣誉。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主要成就与荣誉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工作职责与业务范围</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对公安机关和本院自侦部门提请批准逮捕的犯罪嫌疑人进行审查，作出是否批准逮捕的决定。</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审查逮捕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对公安机关移送起诉的案件和本院自侦部门移送起诉或不起诉的案件进行审查，决定是否提起公诉或不起诉。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审查起诉</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代表国家出席法庭支持公诉，指控和证实犯罪，监督法院的刑事审判活动。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出庭支持公诉</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对侦查机关的侦查活动、审判机关的审判活动以及刑事执行机关的执行活动进行监督，维护司法公正。</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刑事诉讼监督</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刑事检察工作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对人民法院已经发生法律效力的民事、行政判决、裁定，发现确有错误，依法提出抗诉。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民事行政抗诉</a:t>
            </a:r>
          </a:p>
        </p:txBody>
      </p:sp>
      <p:pic>
        <p:nvPicPr>
          <p:cNvPr id="5" name="Picture 5"/>
          <p:cNvPicPr>
            <a:picLocks noChangeAspect="1"/>
          </p:cNvPicPr>
          <p:nvPr/>
        </p:nvPicPr>
        <p:blipFill>
          <a:blip r:embed="rId2"/>
          <a:srcRect l="10292" r="102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对人民法院民事、行政审判活动中的违法情形，向法院提出检察建议。</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民事行政检察建议</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对侵害公共利益的行为，依法提起公益诉讼，维护社会公共利益。</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公益诉讼</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民事行政检察工作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受理公民的控告、申诉，并进行分流处理。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受理控告、申诉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875" r="13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刑事申诉复查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250" r="9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司法救助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对不服公安机关和本院不立案、撤销案件、不起诉、刑事赔偿决定的申诉案件进行复查。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对符合条件的刑事被害人及其他生活困难群众提供司法救助。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控告申诉检察工作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21208" b="21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职务犯罪预防调查分析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对职务犯罪发案特点、规律和趋势进行调查研究和分析，提出预防职务犯罪的对策和建议。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职务犯罪预防宣传教育</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开展预防职务犯罪宣传教育活动，提高国家工作人员的廉洁意识和法治观念。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职务犯罪预防制度建设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参与制定和修改有关预防职务犯罪的法律法规和制度，推动完善预防职务犯罪制度体系。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职务犯罪预防工作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工作成果与典型案例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https://d.book118.com/137051145063006036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2024-09-11T09:56:57.572</cp:lastPrinted>
  <dcterms:created xsi:type="dcterms:W3CDTF">2024-09-11T01:56:57Z</dcterms:created>
  <dcterms:modified xsi:type="dcterms:W3CDTF">2024-09-11T01:56:59Z</dcterms:modified>
</cp:coreProperties>
</file>