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A85666-55A2-4477-9064-041057250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A3B8E8-593E-4393-A49F-AF6FC35ED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811CC1-4FAF-4007-8DC3-6545B9FF7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565A65-F5A2-43B2-8FAA-48A2DDC8A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231468-2586-4544-8C02-D40B94F55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80CA02-BA2F-4093-A9E9-0CD470610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05BE07-7A44-4AE7-B0B0-BDC7CD950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DC5E95-C69E-4A0B-9363-4DF2C8B96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0D8660-0FDB-4D66-99BF-6265F47ED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23DD3-DD5F-42A4-B4FA-F769D0867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62F7EC-DFF0-4E79-9B81-121575C6FA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052101006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呼吸道感染防控指南手册十三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呼吸道感染概述与流行趋势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临床表现与诊断方法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治疗方案与药物选择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并发症风险及应对措施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呼吸道感染概述与流行趋势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416" r="2641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0" r="314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包括鼻炎、咽炎、喉炎等，主要由病毒引起，症状较轻。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上呼吸道感染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包括气管炎、支气管炎、肺炎等，可由病毒或细菌引起，症状较重。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下呼吸道感染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呼吸道感染定义及分类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467" b="846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主要由病毒、细菌等微生物感染引起，与个体免疫力、环境因素等也有关。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主要通过飞沫传播，也可通过接触污染的手、物品等间接传播。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发病原因与传播途径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传播途径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季节性变化与地域差异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季节性变化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呼吸道感染在冬春季节高发，与气温变化、空气干燥等有关。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地域差异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不同地域的气候条件、人群免疫力等因素可导致呼吸道感染的发病率和流行特征存在差异。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随着病毒的变异，新型呼吸道感染病毒不断出现，增加了防控难度。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病毒变异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国际交流的增加使得呼吸道感染在全球范围内快速传播成为可能。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全球化影响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458" b="14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6128" r="612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人口密集、城市化进程加速等社会因素也增加了呼吸道感染的传播风险。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当前流行趋势分析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预防措施与建议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333" b="14333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292" r="122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31833" r="31833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勤洗手：用肥皂和流动水洗手，或使用含有至少60%酒精的洗手液。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避免用手触摸眼、鼻、口：这些部位容易受到病毒和细菌的感染。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咳嗽和打喷嚏时使用纸巾或弯曲手肘遮掩口鼻：避免直接用手遮掩，减少病毒传播。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个人卫生习惯养成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定期开窗通风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每天至少开窗通风2-3次，每次20-30分钟，使室内空气流通。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避免长时间关闭门窗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长时间关闭门窗会导致室内空气质量下降，增加病毒传播的风险。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使用空气净化器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在室内使用空气净化器可以过滤空气中的病毒和细菌，提高室内空气质量。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室内空气流通保持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6208" r="620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尽量避免与患者近距离接触，减少病毒传播的风险。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避免与呼吸道感染患者密切接触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在公共场所保持至少1米的社交距离，降低病毒传播的可能性。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注意社交距离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人群密集场所病毒传播的风险较高，尽量减少前往。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避免前往人群密集场所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避免接触传染源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规律作息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保证充足的睡眠时间，避免熬夜和过度疲劳。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摄入足够的蛋白质、维生素和矿物质，增强身体免疫力。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适当锻炼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进行适量的有氧运动，如散步、慢跑、瑜伽等，提高身体抵抗力。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保持良好心态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保持积极乐观的心态，减轻压力和焦虑情绪，有助于增强身体免疫力。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加强锻炼提高抵抗力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临床表现与诊断方法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67" r="157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09" r="1500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2903" b="290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012" r="1601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常见症状及体征介绍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呼吸道感染患者常常伴有发热症状，体温可升高至38℃以上。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咳嗽是呼吸道感染的常见症状之一，可能伴有咳痰或干咳。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感染导致呼吸道炎症，使呼吸变得困难，患者可能出现呼吸急促、喘息等症状。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呼吸道感染可引起胸部不适或胸痛，尤其在深呼吸或咳嗽时更为明显。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发热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咳嗽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呼吸困难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胸痛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https://d.book118.com/137052101006006034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2024-09-07T17:29:42.144</cp:lastPrinted>
  <dcterms:created xsi:type="dcterms:W3CDTF">2024-09-07T09:29:42Z</dcterms:created>
  <dcterms:modified xsi:type="dcterms:W3CDTF">2024-09-07T09:29:44Z</dcterms:modified>
</cp:coreProperties>
</file>