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5CCC3-6147-47FB-977D-AD53C648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624E4-7D3E-4D6A-BCCE-BD377620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13F41-BDAE-4FF0-83E5-E42E0AC5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38723-917E-48A7-A36A-131B2599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F9633-9342-4223-AA66-BAC869865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6733D-3615-4130-862D-4AA7350F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8B9D5-E07E-44F7-83A5-C71CBDDEC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6A41A-8935-4BB6-BCCE-6F893F0B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A5559-1D11-4CF9-A030-652405A90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090CC-FAB9-45D5-A064-569295C7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8711B-B625-4F2B-BD21-D21C481C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54013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无痛内镜的护理配合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无痛内镜是指在检查过程中通过使用麻醉药物，使患者处于镇静或麻醉状态，从而减轻或消除检查过程中的不适感。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无痛内镜的麻醉药物通常为短效的镇静剂和/或镇痛药，能够快速起效和代谢，确保患者在短时间内恢复意识和正常生理功能。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无痛内镜的定义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无痛内镜能够显著减轻患者在检查过程中的痛苦和不适感，提高患者的舒适度。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患者在无痛状态下能够更好地配合医生进行检查，从而提高检查效果和诊断准确性。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无痛内镜能够降低因患者不配合而导致的并发症风险，如肠道穿孔等。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无痛内镜的优点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如胃镜、肠镜检查等。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消化道内镜检查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如喉镜、支气管镜检查等。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呼吸道内镜检查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如膀胱镜、宫腔镜等。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其他内镜检查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无痛内镜的应用范围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了解患者的病史、过敏史、用药情况等，以便评估患者是否适合进行无痛内镜检查。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向患者介绍无痛内镜的过程、注意事项和可能的风险，缓解患者的紧张情绪。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指导患者进行必要的术前准备，如禁食、禁水等，确保患者在检查前处于适宜的状态。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对参与无痛内镜的护士进行专业培训，确保他们具备相关的知识和技能。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合理安排护士的人力资源，确保在检查过程中能够提供及时、专业的护理服务。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加强与其他医护人员的沟通协作，确保检查过程的顺利进行。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确保内镜设备处于良好的工作状态，并备有必要的配件和维修工具。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内镜设备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根据患者的具体情况和医生的指示，准备适量的麻醉药品和其他必要的药品。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准备常用的抢救药品和器械，以应对可能出现的意外情况。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抢救药品和器械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确保检查室的环境干净、整洁、舒适，符合无痛内镜的卫生要求。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环境布置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无痛内镜的护理过程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https://d.book118.com/137054013165006044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2024-09-19T13:27:13.267</cp:lastPrinted>
  <dcterms:created xsi:type="dcterms:W3CDTF">2024-09-19T05:27:13Z</dcterms:created>
  <dcterms:modified xsi:type="dcterms:W3CDTF">2024-09-19T05:27:15Z</dcterms:modified>
</cp:coreProperties>
</file>