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DCE22-BA6F-41A6-8556-6875FEF17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5D48F-6F80-4F47-B3EE-31092E0EF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EEFCF-1BC9-4C17-A4D2-E7752C8A5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90170-A88F-4071-B215-B751D418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C159B5-0188-407F-A101-9BAEEE1A7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ABB5A-A85C-4849-858E-2D56CFBEF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6AA136-1FF3-4979-9E3A-37E5F5335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9D4D3-CDB4-413C-9A79-733247C1D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0F218-D1BA-411F-B3B7-BF7256EE0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79C7F-5561-4D9D-A679-E41DF3D40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7B8BD-19DD-43BA-84D0-73B494709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56200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智能物联系统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智能物联系统架构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智能物联系统关键技术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智能物联系统在各领域应用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智能物联系统安全与隐私保护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智能物联系统未来发展与展望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物联网技术的快速发展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随着物联网技术的不断进步，智能物联系统得以广泛应用，为人们的生活和工作带来便利。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智能化需求的增长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随着人们对智能化生活的需求日益增长，智能物联系统成为满足这一需求的重要手段。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推动产业升级和转型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智能物联系统有助于企业实现自动化、信息化和智能化，提高生产效率和管理水平，推动产业升级和转型。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49" r="1694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智能物联系统是指通过物联网技术，将物理世界的各种设备、传感器、执行器等连接起来，实现智能化识别、定位、跟踪、监控和管理的一种网络系统。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智能物联系统通常由感知层、网络层和应用层三个层次组成。感知层负责采集物理世界的信息，网络层负责信息的传输和处理，应用层则负责为用户提供各种智能化服务。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智能物联系统具有数据采集、信息传输、智能处理和应用服务等功能，可实现远程监控、自动化控制、智能化决策等。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智能物联系统概述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智能物联系统架构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利用各种传感器对物理世界进行感知和测量，如温度传感器、湿度传感器、光照传感器等。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0" r="22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通过RFID、二维码等技术对物体进行标识和识别，实现物体的数字化管理。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将传感器和识别技术获取的数据进行采集和预处理，为后续的数据分析和应用提供支持。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利用有线或无线通信技术，如以太网、Wi-Fi、蓝牙等，实现设备间的数据传输和通信。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网络协议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采用标准的网络协议，如TCP/IP、HTTP等，确保数据的可靠传输和设备的互联互通。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运用云计算技术，实现数据的集中存储、处理和分析，提高数据处理效率和资源利用率。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运用大数据处理技术，对海量数据进行挖掘和分析，提取有价值的信息和知识。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结合人工智能技术，实现智能决策、智能控制和智能优化等功能，提高系统的智能化水平。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将智能物联系统应用于各个领域和行业，如智能家居、智能交通、智能制造等，推动行业的数字化转型和智能化升级。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智能物联系统关键技术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通过传感器、RFID等技术，实现对物理世界信息的感知和采集。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083" r="70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利用无线或有线通信技术，实现物联网设备之间的信息传输和交互。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通信技术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构建物联网网络，实现设备之间的互联互通和协同工作。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通过虚拟化技术，实现计算、存储和网络等资源的抽象和池化。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虚拟化技术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利用分布式计算框架，实现大规模数据的并行处理和分析。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分布式计算技术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提供高可扩展、高可用性的数据存储服务，满足物联网数据海量存储需求。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云存储技术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采用分布式文件系统、NoSQL数据库等技术，实现海量数据的存储和管理。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利用数据挖掘、机器学习等技术，发现数据中的潜在价值和规律。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通过数据采集、清洗、转换等预处理操作，为数据分析提供高质量数据。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833" b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自然语言处理技术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实现对人类语言的理解和生成，为智能物联系统提供自然语言交互能力。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通过训练模型学习数据中的特征和规律，实现对未知数据的预测和分类。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利用神经网络模型，实现对复杂数据的特征提取和模式识别。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https://d.book118.com/137056200115006050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2024-09-23T04:24:41.684</cp:lastPrinted>
  <dcterms:created xsi:type="dcterms:W3CDTF">2024-09-22T20:24:41Z</dcterms:created>
  <dcterms:modified xsi:type="dcterms:W3CDTF">2024-09-22T20:24:43Z</dcterms:modified>
</cp:coreProperties>
</file>