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A2A37-ACA5-45E9-8053-5338A38FC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3A128-86FF-4711-81A3-D45C12882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E8E824-EA11-466C-9F6F-3BD765E3F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4A2C25-B870-4202-A1C7-4B9E429A0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18DA59-49AE-4747-8208-095F20F736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EF24EF-372C-4F4B-A053-1B96488496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0E91FC-A9C7-4526-8DD0-D97563CB03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2ECE2B-B219-4076-8272-94C910861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EDB657-5F10-4389-8055-820D34B0D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CD3E30-1F80-456D-8E46-CFC817DE0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67E72-A47E-4D15-A4F0-23BD443C5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62024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驾驶员继续教育培训点火系统原理及检修</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点火系统概述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点火系统主要部件详解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点火系统故障诊断与检修方法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点火系统维护与保养建议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实际操作演示与案例分析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点火系统概述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点火系统的主要作用是在发动机工作时，按照气缸的工作顺序定时地在火花塞两电极间产生足够能量的电火花，从而点燃气缸内的可燃混合气，使发动机做功。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点火系统通常由蓄电池、发电机、分电器、点火线圈和火花塞等组成。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8" r="250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点火系统的作用与组成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点火线圈是一个变压器，它将蓄电池或发电机提供的12V低压电转变为能击穿火花塞间隙的高压电。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点火线圈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分电器的作用是将点火线圈产生的高压电按发动机的点火顺序分配到各缸的火花塞。分电器由断电器、配电器、电容器和点火提前调节装置等组成。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分电器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火花塞的作用是将点火线圈产生的高压电引入发动机的气缸，在火花塞电极的间隙之间产生火花点燃混合气。</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火花塞</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点火系统的工作原理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传统点火系统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以蓄电池和发电机为电源，借点火线圈和断电器来控制点火过程。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电子点火系统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以蓄电池和发电机为电源，借点火线圈和由半导体元件（晶体管）组成的点火控制器来控制点火过程。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微机控制点火系统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蓄电池和发电机为电源，借点火线圈将电源的低压电转变为高压电，再由分电器将高压电分配到各缸火花塞，并由微电脑控制系统根据各种传感器提供的反映发动机工况的信息，发出点火控制信号，控制点火时刻，点燃混合气。</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点火系统的类型与特点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点火系统主要部件详解</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将车辆的低电压转换成高电压，以供给火花塞产生电火花。</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点火线圈的作用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根据线圈的芯数和结构，可分为单芯点火线圈、多芯点火线圈等。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点火线圈的类型</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检查线圈的外观是否完好，测量线圈的初级和次级电阻值是否在标准范围内，以及进行点火试验检查点火线圈的工作性能。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点火线圈的检修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点火线圈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34" b="283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火花塞</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火花塞的作用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在点火线圈产生的高电压作用下，点燃可燃混合气，推动活塞做功。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火花塞的类型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根据火花塞的热值、电极间隙和结构特点，可分为普通火花塞、铂金火花塞、铱金火花塞等。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火花塞的检修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检查火花塞的外观是否完好，测量火花塞的电极间隙是否在标准范围内，以及进行跳火试验检查火花塞的工作性能。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分电器与点火控制器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检查分电器的外观和分火头是否完好，测量点火控制器的相关参数是否在标准范围内，以及进行点火试验检查分电器和点火控制器的工作性能。</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分电器与点火控制器的检修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根据发动机的点火顺序，将点火线圈产生的高电压分配到各缸的火花塞上。</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分电器的作用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接收发动机控制单元（ECU）的信号，控制点火线圈的初级电路通断，从而控制点火时刻。</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点火控制器的作用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其他辅助部件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连接点火线圈和火花塞，传输高电压。检修时需检查高压导线的绝缘层是否完好，有无破损或老化现象。</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点火开关</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控制点火系统的通断。检修时需检查点火开关的触点是否良好，有无烧蚀或接触不良现象。</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发动机控制单元（ECU）</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接收各种传感器信号，控制点火时刻和喷油量等。检修时需检查ECU的连接线路是否完好，有无短路或断路现象，以及使用专用诊断仪检测ECU的工作状态。</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高压导线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点火系统故障诊断与检修方法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7500" b="27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可能是点火线圈、火花塞或点火控制模块故障。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发动机无法启动或启动困难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可能是点火正时不准确、火花塞积碳或点火线圈老化。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发动机运转不平稳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可能是点火系统漏电、点火线圈短路或点火控制模块失效。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发动机功率下降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常见故障现象及原因分析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观察发动机故障指示灯是否点亮，检查点火线圈、火花塞等部件外观是否异常。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292" r="21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使用故障诊断仪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458" r="5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点火波形分析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8167" r="38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连接故障诊断仪，读取故障码和数据流，分析点火系统相关参数。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利用示波器检测点火波形，判断点火线圈、火花塞及点火控制模块的工作状态。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故障诊断流程与技巧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https://d.book118.com/137062024014006036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2024-09-10T20:53:49.591</cp:lastPrinted>
  <dcterms:created xsi:type="dcterms:W3CDTF">2024-09-10T12:53:49Z</dcterms:created>
  <dcterms:modified xsi:type="dcterms:W3CDTF">2024-09-10T12:53:51Z</dcterms:modified>
</cp:coreProperties>
</file>