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49AD9-0BB5-44F0-A79D-D0F899B71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069D-C263-48E4-98D4-7EED665D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FFAD7-070C-49B2-AD1B-E895AA894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12C0B-44B8-41E4-83B7-D968D851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68CD1A-A34E-4C70-B8CC-5FE454E5D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ED402-D00D-4EE9-8542-273250C45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E713E-D8E3-4D5B-AAB5-FB0D8CAA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50189-C7A9-40B0-92A7-A1C0B8F7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BA173-7746-4FC7-BCB2-87E42FAB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210FB-20A0-47E7-BDF3-FB7E81C1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AE117-2197-4EE0-9896-3AB4B0E8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63016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强化财务规划与投资决策经理人财务规划技巧与领导力提升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财务规划基础与重要性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深入了解财务报表与分析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投资决策原则与实践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领导力提升在财务规划中作用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应对不确定性因素挑战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总结：构建全面且适应性强的财务规划体系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财务规划基础与重要性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财务规划是一种系统性的方法，旨在通过评估企业当前的财务状况、预测未来资金需求和制定相应策略，以实现企业的长期财务目标。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确保企业资金的有效利用，降低财务风险，提高盈利能力，并为企业的可持续发展提供稳定的财务支持。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财务规划定义及目标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作为企业财务规划的领导者，经理人需要具备全面的财务知识和战略眼光，能够引导团队制定并执行有效的财务规划策略。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负责评估投资机会、分析市场趋势、制定预算和财务计划、监控现金流和财务状况，以及与股东和其他利益相关者进行有效沟通。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通过优化现金流管理，提高资金使用效率，降低资金成本，从而增强企业的盈利能力和市场竞争力。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通过识别和评估潜在的财务风险，并采取相应的预防措施，降低企业在经营过程中可能遇到的财务风险和损失。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提供准确的财务信息和分析，帮助企业管理层做出明智的投资和运营决策，推动企业的可持续发展。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财务健康对企业成功影响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深入了解财务报表与分析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资产构成分析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通过资产负债表，了解公司的资产构成，包括流动资产、固定资产、无形资产等，评估公司的资产质量和运营效率。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负债结构分析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分析公司的负债结构，包括流动负债和长期负债，了解公司的偿债能力和财务风险。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所有者权益变动分析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关注所有者权益的变动情况，包括股本、资本公积、盈余公积和未分配利润等，了解公司的盈利能力和成长潜力。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通过现金流量表，了解公司的现金流入和流出情况，评估公司的现金流状况、支付能力和投资能力。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利润与现金流关联分析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将利润表和现金流量表结合起来分析，揭示公司盈利质量和现金流状况的真实面貌。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通过分析利润表，了解公司的收入、成本和费用情况，计算毛利率、净利率等关键指标，评估公司的盈利能力和经营效率。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利润表与现金流量表分析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通过计算流动比率、速动比率、资产负债率等指标，评估公司的短期和长期偿债能力。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通过计算应收账款周转率、存货周转率、总资产周转率等指标，评估公司的营运效率和管理水平。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营运能力评估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通过计算毛利率、净利率、净资产收益率等指标，评估公司的盈利能力和投资回报水平。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通过计算营业收入增长率、净利润增长率、总资产增长率等指标，评估公司的成长潜力和发展前景。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发展能力评估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关键财务指标评估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投资决策原则与实践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通过深入研究宏观经济、行业周期、市场供需等因素，把握投资领域的趋势和热点。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23" r="188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公司基本面评估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投资时机把握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关注公司的盈利能力、成长潜力、竞争优势等方面，挖掘具有投资价值的优质企业。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结合市场走势和自身投资策略，选择合适的投资时机，降低投资风险。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识别优质投资机会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回报预测方法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运用财务分析、估值模型等工具，对投资项目的未来收益进行合理预测，为投资决策提供依据。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风险评估体系建立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构建全面的风险评估体系，包括市场风险、信用风险、流动性风险等，确保投资决策的科学性和稳健性。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风险与回报平衡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在评估风险和预测回报的基础上，寻求风险与回报的最佳平衡，实现投资组合的优化。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792" r="20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风险评估与回报预测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https://d.book118.com/137063016040006025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2024-08-29T16:18:04.423</cp:lastPrinted>
  <dcterms:created xsi:type="dcterms:W3CDTF">2024-08-29T08:18:04Z</dcterms:created>
  <dcterms:modified xsi:type="dcterms:W3CDTF">2024-08-29T08:18:06Z</dcterms:modified>
</cp:coreProperties>
</file>