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356682D-A54D-427D-B151-68C5A2B6F6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498D53-CF56-4CB6-93A0-12E1BEA687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596916-8503-405C-8066-E849BF05F0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4A91E4E-D64D-44B0-BFD9-A8E80A9210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2B46ED2-AFAE-4D21-A7D1-6A57881B792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FF502D6-F539-4E2A-A2AD-B19978EF3CB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B394980-9DC7-47D5-9B29-3DF2BB32C36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FE0880-5FE3-41FC-BEB5-9BF52E0493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C55D9A-CC16-4FDB-9A19-EB97FD0DF4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97696A-A635-4A1C-AFB3-66FD2ACB0F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F37FEA-9125-41EE-A552-81B892AF7F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3706316400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微软雅黑" panose="020b0503020204020204" charset="-122"/>
                <a:ea typeface="微软雅黑" panose="020b0503020204020204" charset="-122"/>
                <a:cs typeface="微软雅黑" panose="020b0503020204020204" charset="-122"/>
              </a:rPr>
              <a:t>《图形创意异影》</a:t>
            </a:r>
            <a:endParaRPr lang="en-US" sz="5175"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微软雅黑" panose="020b0503020204020204" charset="-122"/>
                <a:ea typeface="微软雅黑" panose="020b0503020204020204" charset="-122"/>
                <a:cs typeface="微软雅黑" panose="020b0503020204020204" charset="-122"/>
              </a:rPr>
              <a:t>汇报人：AA</a:t>
            </a:r>
            <a:endParaRPr lang="en-US" sz="2025"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微软雅黑" panose="020b0503020204020204" charset="-122"/>
                <a:ea typeface="微软雅黑" panose="020b0503020204020204" charset="-122"/>
                <a:cs typeface="微软雅黑" panose="020b0503020204020204" charset="-122"/>
              </a:rPr>
              <a:t>2024-01-19</a:t>
            </a:r>
            <a:endParaRPr lang="en-US" sz="2025"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微软雅黑" panose="020b0503020204020204" charset="-122"/>
                <a:ea typeface="微软雅黑" panose="020b0503020204020204" charset="-122"/>
                <a:cs typeface="微软雅黑" panose="020b0503020204020204" charset="-122"/>
              </a:rPr>
              <a:t>CATALOGUE</a:t>
            </a:r>
            <a:endParaRPr lang="en-US" sz="1350">
              <a:solidFill>
                <a:srgbClr val="FFFFFF">
                  <a:alpha val="40000"/>
                </a:srgb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目录</a:t>
            </a:r>
            <a:endPar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引言</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图形创意异影的基本原理</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图形创意异影的表现手法</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图形创意异影的实践应用</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图形创意异影的案例分析</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图形创意异影的发展趋势与前景</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微软雅黑" panose="020b0503020204020204" charset="-122"/>
                <a:ea typeface="微软雅黑" panose="020b0503020204020204" charset="-122"/>
                <a:cs typeface="微软雅黑" panose="020b0503020204020204" charset="-122"/>
              </a:rPr>
              <a:t>01</a:t>
            </a:r>
            <a:endParaRPr lang="en-US" sz="5775" b="1">
              <a:solidFill>
                <a:srgbClr val="72349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微软雅黑" panose="020b0503020204020204" charset="-122"/>
                <a:ea typeface="微软雅黑" panose="020b0503020204020204" charset="-122"/>
                <a:cs typeface="微软雅黑" panose="020b0503020204020204" charset="-122"/>
              </a:rPr>
              <a:t>引言</a:t>
            </a:r>
            <a:endParaRPr lang="en-US" sz="4200"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探索图形创意的新领域</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本书旨在通过深入研究图形创意异影，为设计师提供新的灵感和创意方法。</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应对设计行业的挑战</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随着设计行业的不断发展，设计师需要不断创新以应对激烈的市场竞争，图形创意异影作为一种独特的设计手法，有助于设计师在作品中脱颖而出。</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目的和背景</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91" r="259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图形创意异影是一种通过对物体形态和光影的巧妙处理，创造出具有视觉冲击力和艺术感染力的图形效果的设计手法。</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定义</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通过对物体形态的夸张处理，强调物体的特征，增强视觉冲击力。</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形态夸张</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利用光影的对比和变化，营造出神秘、梦幻的视觉效果。</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光影对比</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图形创意异影往往蕴含着深刻的寓意和内涵，能够引发观者的思考和共鸣。</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寓意深刻</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图形创意异影的定义与特点</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微软雅黑" panose="020b0503020204020204" charset="-122"/>
                <a:ea typeface="微软雅黑" panose="020b0503020204020204" charset="-122"/>
                <a:cs typeface="微软雅黑" panose="020b0503020204020204" charset="-122"/>
              </a:rPr>
              <a:t>02</a:t>
            </a:r>
            <a:endParaRPr lang="en-US" sz="5775" b="1">
              <a:solidFill>
                <a:srgbClr val="72349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微软雅黑" panose="020b0503020204020204" charset="-122"/>
                <a:ea typeface="微软雅黑" panose="020b0503020204020204" charset="-122"/>
                <a:cs typeface="微软雅黑" panose="020b0503020204020204" charset="-122"/>
              </a:rPr>
              <a:t>图形创意异影的基本原理</a:t>
            </a:r>
            <a:endParaRPr lang="en-US" sz="4200"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人类视觉系统通过眼睛接收光线信息，转化为神经信号，进而在大脑中形成图像。</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Picture 6"/>
          <p:cNvPicPr>
            <a:picLocks noChangeAspect="1"/>
          </p:cNvPicPr>
          <p:nvPr/>
        </p:nvPicPr>
        <p:blipFill>
          <a:blip r:embed="rId2"/>
          <a:srcRect t="2515" b="251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视觉感知基础</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由于视觉系统的特性和环境因素的影响，人们常常会产生视觉上的错觉，如透视错觉、色彩错觉等。</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视觉错觉</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0" name="Picture 10"/>
          <p:cNvPicPr>
            <a:picLocks noChangeAspect="1"/>
          </p:cNvPicPr>
          <p:nvPr/>
        </p:nvPicPr>
        <p:blipFill>
          <a:blip r:embed="rId3"/>
          <a:srcRect l="14792" r="14792"/>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25" r="166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人们在观察事物时，往往会根据经验和知识，将不完整的图像信息进行补全和完善，形成完整的视觉形象。</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视觉完形</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视觉感知原理</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心理学研究人类如何感知和认知世界，包括感觉、知觉、记忆、思维等过程。</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感知与认知</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情感与动机</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文化与社会背景</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人们的情感状态和动机对图形创意的接受和理解有重要影响，如美感、兴趣、需求等。</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不同文化和社会背景下的人们对图形创意的解读和反应也会有所不同。</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心理学原理</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艺术设计中的创意构思是图形创意异影的核心，包括主题确定、元素选择、构图安排等。</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147" r="114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创意构思</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形式美法则是艺术设计中遵循的基本规律，如对比与调和、对称与均衡、节奏与韵律等。</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形式美法则</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色彩是艺术设计中重要的表现手段之一，不同色彩可以传达不同的情感和氛围，增强图形的表现力。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色彩运用</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艺术设计原理</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微软雅黑" panose="020b0503020204020204" charset="-122"/>
                <a:ea typeface="微软雅黑" panose="020b0503020204020204" charset="-122"/>
                <a:cs typeface="微软雅黑" panose="020b0503020204020204" charset="-122"/>
              </a:rPr>
              <a:t>03</a:t>
            </a:r>
            <a:endParaRPr lang="en-US" sz="5775" b="1">
              <a:solidFill>
                <a:srgbClr val="72349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微软雅黑" panose="020b0503020204020204" charset="-122"/>
                <a:ea typeface="微软雅黑" panose="020b0503020204020204" charset="-122"/>
                <a:cs typeface="微软雅黑" panose="020b0503020204020204" charset="-122"/>
              </a:rPr>
              <a:t>图形创意异影的表现手法</a:t>
            </a:r>
            <a:endParaRPr lang="en-US" sz="4200" b="1">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panose="020f0502020204030204"/>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5948" b="1594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异化手法</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rPr>
              <a:t>局部异化</a:t>
            </a:r>
            <a:endPar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通过改变图形某一部分的形状、色彩或质感，创造出新颖独特的视觉效果。</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rPr>
              <a:t>整体异化</a:t>
            </a:r>
            <a:endPar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对整个图形进行变形、扭曲或重组，打破原有形象，产生强烈的视觉冲击。</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rPr>
              <a:t>抽象异化</a:t>
            </a:r>
            <a:endPar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运用抽象元素和符号，将图形转化为具有象征性和隐喻性的视觉形象。</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投影效果</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利用光影原理，在图形下方或侧面添加投影，增强图形的立体感和空间感。</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剪影效果</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通过简化图形的轮廓和细节，突出其外部形态和动态特征，形成富有表现力的剪影效果。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镜像效果</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将图形进行水平或垂直翻转，形成对称或重复的镜像效果，增加图形的层次感和视觉冲击力。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11" r="1611"/>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4673" r="14673"/>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影化手法</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https://d.book118.com/137063164006006035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2024-09-09T06:06:01.162</cp:lastPrinted>
  <dcterms:created xsi:type="dcterms:W3CDTF">2024-09-08T22:06:01Z</dcterms:created>
  <dcterms:modified xsi:type="dcterms:W3CDTF">2024-09-08T22:06:03Z</dcterms:modified>
</cp:coreProperties>
</file>