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3D6FDE0-E056-48B5-B90E-F384EF3309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E23FDC-6328-43EC-80BA-A7EB428B8F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E0E535-E37F-48DA-8EBA-BFF6A73A3F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BBCFC9-75EE-49E4-9544-B8C133A2E6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CE7A7D-EC4E-408C-8E6E-2A6519E46BB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2C9354A-B546-4C5B-9382-A2A8A58271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42DC34-6373-492A-A258-BF61D11914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725B04-89C5-41AD-8A8D-871453CE35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17388B-710C-4526-B904-B1F15B6634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CDD659-31A5-418A-8B0A-80B84C7D5C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FB94A9-DD94-416F-9729-AE93928B2B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7064062045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solidFill>
                <a:latin typeface="Microsoft Yahei"/>
                <a:ea typeface="Microsoft Yahei"/>
                <a:cs typeface="Microsoft Yahei"/>
              </a:rPr>
              <a:t>幼儿心理健康教育总结中班</a:t>
            </a: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solidFill>
                <a:latin typeface="Microsoft Yahei"/>
                <a:ea typeface="Microsoft Yahei"/>
                <a:cs typeface="Microsoft Yahei"/>
              </a:rPr>
              <a:t>汇报人：XXX</a:t>
            </a:r>
          </a:p>
        </p:txBody>
      </p:sp>
      <p:sp>
        <p:nvSpPr>
          <p:cNvPr id="4" name="TextBox 4"/>
          <p:cNvSpPr txBox="1"/>
          <p:nvPr/>
        </p:nvSpPr>
        <p:spPr>
          <a:xfrm>
            <a:off x="4293502" y="4349349"/>
            <a:ext cx="360499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中班幼儿的心理健康教育特点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中班幼儿心理健康教育的方法和策略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中班幼儿心理健康教育的实践与反思</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solidFill>
                <a:latin typeface="Microsoft Yahei"/>
                <a:ea typeface="Microsoft Yahei"/>
                <a:cs typeface="Microsoft Yahei"/>
              </a:rPr>
              <a:t>引言</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幼儿心理健康教育是促进幼儿全面发展的重要组成部分，通过总结中班幼儿的心理健康教育情况，旨在为家长和教育工作者提供有益的指导和建议。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随着社会的发展，幼儿心理健康教育越来越受到重视。中班幼儿处于身心发展的关键期，此时进行心理健康教育对于培养其良好的心理素质和行为习惯具有重要意义。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86" r="2348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幼儿心理健康教育的重要性</a:t>
            </a:r>
          </a:p>
        </p:txBody>
      </p:sp>
      <p:sp>
        <p:nvSpPr>
          <p:cNvPr id="34" name="AutoShape 34"/>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促进幼儿全面发展</a:t>
            </a:r>
          </a:p>
        </p:txBody>
      </p:sp>
      <p:sp>
        <p:nvSpPr>
          <p:cNvPr id="37" name="TextBox 37"/>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幼儿心理健康教育有助于培养幼儿的自信心、积极情绪、良好行为习惯等，促进其全面发展。</a:t>
            </a:r>
          </a:p>
        </p:txBody>
      </p:sp>
      <p:sp>
        <p:nvSpPr>
          <p:cNvPr id="38" name="AutoShape 38"/>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提高幼儿适应能力</a:t>
            </a:r>
          </a:p>
        </p:txBody>
      </p:sp>
      <p:sp>
        <p:nvSpPr>
          <p:cNvPr id="41" name="TextBox 41"/>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通过心理健康教育，幼儿能够更好地适应环境变化和应对挑战，增强适应能力。</a:t>
            </a:r>
          </a:p>
        </p:txBody>
      </p:sp>
      <p:sp>
        <p:nvSpPr>
          <p:cNvPr id="42" name="AutoShape 42"/>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预防心理问题的发生</a:t>
            </a:r>
          </a:p>
        </p:txBody>
      </p:sp>
      <p:sp>
        <p:nvSpPr>
          <p:cNvPr id="45" name="TextBox 45"/>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早期心理健康教育可以预防和减少幼儿心理问题的发生，如焦虑、抑郁等。</a:t>
            </a:r>
          </a:p>
        </p:txBody>
      </p:sp>
      <p:sp>
        <p:nvSpPr>
          <p:cNvPr id="46" name="AutoShape 46"/>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促进家庭和谐</a:t>
            </a:r>
          </a:p>
        </p:txBody>
      </p:sp>
      <p:sp>
        <p:nvSpPr>
          <p:cNvPr id="49" name="TextBox 49"/>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幼儿心理健康教育不仅关注幼儿本身，还涉及家长的教育和指导。通过心理健康教育，可以促进家庭和谐，提高家庭教育的质量。</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solidFill>
                <a:latin typeface="Microsoft Yahei"/>
                <a:ea typeface="Microsoft Yahei"/>
                <a:cs typeface="Microsoft Yahei"/>
              </a:rPr>
              <a:t>中班幼儿的心理健康教育特点</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中班幼儿身体发育尚未完全成熟，但已经具备了一定的活动能力，肌肉控制和协调能力逐渐增强。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身体发育</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8008" r="80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认知发展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708" b="167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情感发展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中班幼儿的认知能力开始快速发展，注意力、记忆力、思维能力等逐渐提高。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中班幼儿开始对情感有更深的理解，自我意识逐渐增强，能够更好地表达自己的情感和需求。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中班幼儿的身心发展特点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96" r="21896"/>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4303" b="1430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中班幼儿心理健康教育的内容</a:t>
            </a:r>
          </a:p>
        </p:txBody>
      </p:sp>
      <p:sp>
        <p:nvSpPr>
          <p:cNvPr id="35" name="TextBox 35"/>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帮助中班幼儿认识自己，了解自己的优点和不足，培养自信心和自尊心。</a:t>
            </a:r>
          </a:p>
        </p:txBody>
      </p:sp>
      <p:sp>
        <p:nvSpPr>
          <p:cNvPr id="36" name="TextBox 3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教会中班幼儿如何调节自己的情绪，处理消极情绪，保持积极心态。</a:t>
            </a:r>
          </a:p>
        </p:txBody>
      </p:sp>
      <p:sp>
        <p:nvSpPr>
          <p:cNvPr id="37" name="TextBox 37"/>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引导中班幼儿学会与人相处，尊重他人，适应集体生活。</a:t>
            </a:r>
          </a:p>
        </p:txBody>
      </p:sp>
      <p:sp>
        <p:nvSpPr>
          <p:cNvPr id="38" name="TextBox 38"/>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针对中班幼儿的不良行为习惯进行及时纠正，培养良好的行为习惯。</a:t>
            </a:r>
          </a:p>
        </p:txBody>
      </p:sp>
      <p:sp>
        <p:nvSpPr>
          <p:cNvPr id="39" name="TextBox 39"/>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自我认知</a:t>
            </a:r>
          </a:p>
        </p:txBody>
      </p:sp>
      <p:sp>
        <p:nvSpPr>
          <p:cNvPr id="40" name="TextBox 40"/>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情绪管理</a:t>
            </a:r>
          </a:p>
        </p:txBody>
      </p:sp>
      <p:sp>
        <p:nvSpPr>
          <p:cNvPr id="41" name="TextBox 41"/>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社会适应</a:t>
            </a:r>
          </a:p>
        </p:txBody>
      </p:sp>
      <p:sp>
        <p:nvSpPr>
          <p:cNvPr id="42" name="TextBox 42"/>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行为矫正</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917" r="89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帮助中班幼儿建立良好的人际关系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通过心理健康教育，引导中班幼儿学会与人相处，建立良好的人际关系，为其未来的社会交往打下基础。</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促进中班幼儿的身心健康发展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通过心理健康教育，促进中班幼儿的身体、认知、情感和社会适应等方面的全面发展。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提高中班幼儿的心理健康素质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培养中班幼儿积极向上的心态，增强自信心和抗挫能力，使其具备更好的心理素质。</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中班幼儿心理健康教育的目标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solidFill>
                <a:latin typeface="Microsoft Yahei"/>
                <a:ea typeface="Microsoft Yahei"/>
                <a:cs typeface="Microsoft Yahei"/>
              </a:rPr>
              <a:t>中班幼儿心理健康教育的方法和策略</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38" r="3253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提供宽敞明亮的教室、安全舒适的设施，以及丰富多样的教具和图书，以满足中班幼儿的好奇心和探索欲望。</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物质环境</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营造温馨、关爱、支持的班级氛围，鼓励幼儿积极参与集体活动，培养他们的自信心和社交能力。</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心理环境</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创设良好的教育环境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579" b="257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98" b="2698"/>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开展多样化的教育活动</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主题活动</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结合中班幼儿的认知发展特点，设计富有教育意义的活动主题，如“动物世界”、“植物王国”等，激发幼儿的兴趣和好奇心。</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区域活动</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设置多种活动区域，如科学区、手工区、阅读区等，让幼儿自主选择感兴趣的活动，培养他们的创造力和动手能力。</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游戏化教学</a:t>
            </a:r>
          </a:p>
        </p:txBody>
      </p:sp>
      <p:sp>
        <p:nvSpPr>
          <p:cNvPr id="34" name="TextBox 34"/>
          <p:cNvSpPr txBox="1"/>
          <p:nvPr/>
        </p:nvSpPr>
        <p:spPr>
          <a:xfrm>
            <a:off x="7880459" y="2039620"/>
            <a:ext cx="3286271" cy="1654845"/>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将心理健康教育内容融入游戏之中，通过角色扮演、情境模拟等方式，帮助幼儿在轻松愉快的氛围中学习成长。</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https://d.book118.com/137064062045006043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2024-09-17T00:23:52.536</cp:lastPrinted>
  <dcterms:created xsi:type="dcterms:W3CDTF">2024-09-16T16:23:52Z</dcterms:created>
  <dcterms:modified xsi:type="dcterms:W3CDTF">2024-09-16T16:23:54Z</dcterms:modified>
</cp:coreProperties>
</file>