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938002-6FBD-4477-8952-D7D8DEB6B0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24F326-364C-4C98-9CCA-E7DEBD91B4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765C29-D976-4AEC-8F7E-44B60128F6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2FF324-19D8-46AD-B814-7A51D68D5B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D69D5A-50E0-4F79-B78E-0661A33809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00C5DD-03EF-48D8-9FB2-262675B5D7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DCAC2F-1EFF-4902-8049-4FF0F8CAB3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696134-C873-4EF6-A7A1-C8DDC38733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8569D8-7A1A-42B1-88C7-8C876B0F4F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CBDFBF-53F4-4636-ACAB-C98DA4590B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D59727-70BF-4028-A704-856B091203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06501600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社区康复功能评定课件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社区康复功能评定的概述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社区康复功能评定的应用场景</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社区康复功能评定的工具与技术</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社区康复功能评定的实践案例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社区康复功能评定的未来发展与挑战</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社区康复功能评定的概述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58" r="17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社区康复功能评定是对社区康复服务对象的身体、心理和社会功能状况进行评估的过程，旨在了解服务对象的康复需求和康复效果，为制定个性化的康复计划提供依据。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社区康复功能评定的目的是为康复计划的制定、实施和调整提供科学依据，促进服务对象的全面康复，提高其生活质量。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社区康复功能评定包括身体功能评定、心理功能评定和社会功能评定三个方面。身体功能评定主要包括运动功能、感觉功能、日常生活活动能力的评估；心理功能评定主要包括认知功能、情绪状态、自我效能感的评估；社会功能评定主要包括社会参与度、人际关系、生活质量等方面的评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内容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社区康复功能评定的标准根据不同的评定内容而有所不同。一般来说，评定的标准包括正常值范围、功能分级、康复目标等，用于判断服务对象的康复状态和康复效果。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标准</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评定的内容与标准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方法</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社区康复功能评定可以采用多种方法，包括观察法、问卷调查法、量表评定法等。其中，量表评定法是最常用的方法，通过一系列量表对服务对象的各项功能进行评估。</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流程</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区康复功能评定的流程一般包括初步评估、制定个性化康复计划、定期评估和调整计划等步骤。初步评估阶段需要对服务对象进行全面的功能评定，了解其康复需求；制定个性化康复计划阶段根据评定结果制定个性化的康复计划；定期评估和调整计划阶段对服务对象进行定期评估，根据评估结果调整康复计划，确保康复效果。</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评定的方法与流程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社区康复功能评定的应用场景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社区康复中心的功能评定通常包括身体功能、认知功能、心理功能和社会功能等方面。</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社区康复中心是社区康复功能评定的主要应用场景之一。</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在社区康复中心，康复专业人员需要对患者进行全面的康复功能评定，了解患者的功能障碍程度、日常生活能力等情况，为制定个性化的康复计划提供依据。</a:t>
            </a:r>
          </a:p>
        </p:txBody>
      </p:sp>
      <p:pic>
        <p:nvPicPr>
          <p:cNvPr id="12" name="Picture 12"/>
          <p:cNvPicPr>
            <a:picLocks noChangeAspect="1"/>
          </p:cNvPicPr>
          <p:nvPr/>
        </p:nvPicPr>
        <p:blipFill>
          <a:blip r:embed="rId2"/>
          <a:srcRect t="4762" b="4762"/>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877" r="877"/>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25826" b="25826"/>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社区康复中心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养老院和护理中心是社区康复功能评定的另一个重要应用场景。</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在养老院和护理中心，对老年人的康复功能评定可以帮助专业人员了解老年人的身体状况和生活能力，为制定合适的护理和康复计划提供依据。</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评定内容通常包括日常生活能力、认知能力、心理状况和社会支持等方面。</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养老院和护理中心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750" r="1675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康复医院和诊所也是社区康复功能评定的应用场所之一。</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在这些机构中，对患者进行康复功能评定可以帮助医生了解患者的康复进程和治疗效果，及时调整治疗方案。</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评定内容包括患者的身体功能、疼痛程度、日常生活能力和职业能力等方面。</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康复医院和诊所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https://d.book118.com/137065016003006033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2024-09-06T03:38:38.956</cp:lastPrinted>
  <dcterms:created xsi:type="dcterms:W3CDTF">2024-09-05T19:38:38Z</dcterms:created>
  <dcterms:modified xsi:type="dcterms:W3CDTF">2024-09-05T19:38:40Z</dcterms:modified>
</cp:coreProperties>
</file>