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B6E27-5A06-4E4D-9957-7F577A75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1CAB-759A-42A9-98F8-CE8AC368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F5F9A-39FD-4B29-B0E3-130AEC8F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AB55D-C331-43FE-9205-E315ACED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7D5EC-6A1D-467B-8FC1-320EE68F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BC48C-0D80-4554-B24F-F5AC0F22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C5C01-8551-486A-B91E-94F3B639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7A201-B865-4E3E-B12E-7437014F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4B9E4-7D95-417C-9493-8F6B0CAF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AACD4-3CE8-4763-96CA-3DA2811F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954A-96E4-4C6F-8DD6-FE91AB697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66040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物流能力评估及改进手册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物流能力评估概述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物流能力评估概述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物流能力的定义与重要性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物流能力是指一个组织在特定的物流系统内，利用各种资源，有效地实现商品或服务从供应地到消费地的流动和存储的能力。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物流能力是企业核心竞争力的重要组成部分，它直接影响到企业的运营效率、客户满意度和盈利能力。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通过对物流能力的评估，发现企业在物流运作中的优势和不足，为改进提供依据，提高企业的物流效率和竞争力。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评估标准包括时效性、准确性、成本效益、客户满意度等，这些标准可以根据企业实际情况进行调整。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评估方法包括内部评估、外部评估和第三方评估等。内部评估由企业内部人员完成，外部评估由专业机构完成，第三方评估则由独立的第三方机构完成。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评估流程一般包括明确评估目标、制定评估指标、收集数据、分析数据、撰写评估报告、反馈与改进等步骤。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物流运输能力评估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运输网络覆盖范围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评估物流运输网络覆盖的范围，包括地区、城市、交通枢纽等，以确保能够满足客户的需求。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企业需要具备覆盖广泛的运输网络，以便能够快速、准确地送达货物。评估运输网络覆盖范围是评估物流运输能力的重要指标之一。在评估时，应考虑企业是否能够覆盖目标市场、主要城市和交通枢纽，以及是否具备足够的运输线路和合作伙伴来满足客户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评估物流运输的时效性，包括订单处理时间、货物配送时间和异常处理时间等，以确保客户满意度。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的时效性是客户关注的重点之一。评估运输时效性时，应考虑订单处理时间、货物配送时间和异常处理时间等多个方面。订单处理时间越短，说明企业的反应速度越快；货物配送时间越短，说明企业的运输效率越高；异常处理时间越短，说明企业的应变能力和服务质量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运输时效性评估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分析物流运输的成本效益，包括运输费用、运营成本和利润等，以确定企业的经济效益。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效益分析是评估物流运输能力的关键指标之一。在分析时，应考虑运输费用、运营成本和利润等多个方面。运输费用包括油费、路费、保险费等；运营成本包括车辆维护、人员工资等；利润则是指企业通过物流运输所获得的净收益。通过对这些指标的分析，可以全面了解企业的经济效益和盈利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评估物流运输服务的可靠性，包括货物安全、准时到达率和投诉处理等，以提高客户满意度和忠诚度。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服务的可靠性是客户选择物流企业的重要考虑因素之一。在评估时，应考虑货物安全、准时到达率和投诉处理等多个方面。货物安全是客户最关心的因素之一，企业需要采取有效措施确保货物在运输过程中的安全；准时到达率越高，说明企业的运输效率和服务质量越高；投诉处理则反映了企业的应变能力和服务态度。通过对这些指标的评估，可以提高企业的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运输服务可靠性评估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仓储管理能力评估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评估仓储设施的布局是否合理，是否符合物流运作的需求。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评估仓库的平面布局、货架排列、通道设置等是否合理，是否便于货物存储、检索、搬运等操作。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评估库存管理流程是否科学、规范，是否能够保证库存的准确性。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仓储管理能力评估 仓储设施布局合理性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仓储管理能力评估 仓储设施布局合理性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评估库存盘点、入库、出库等流程是否规范，是否有有效的库存控制策略，是否能够及时发现和解决库存问题。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评估货物出入库的效率，包括入库、存储、出库等环节的效率。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分析出入库操作的流程和环节，评估其操作时间、人力、设备等方面的效率，提出优化建议。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评估仓储环境的安全性和稳定性，以及环境控制能力。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检查仓库的消防设施、安全通道、应急设备等安全设施是否完备，仓库的温度、湿度、清洁度等环境条件是否适宜，是否具备应对自然灾害等突发事件的能力。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仓储管理能力评估 仓储设施布局合理性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https://d.book118.com/137066040144006033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2024-09-07T08:57:31.970</cp:lastPrinted>
  <dcterms:created xsi:type="dcterms:W3CDTF">2024-09-07T00:57:31Z</dcterms:created>
  <dcterms:modified xsi:type="dcterms:W3CDTF">2024-09-07T00:57:34Z</dcterms:modified>
</cp:coreProperties>
</file>