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5C8BE-02CE-490F-A01E-C62D34C4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38D8D-DD46-4757-A07E-60BA9445B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87FC2-0797-4741-BAED-028448B8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D25F8-6C60-40C4-8474-55C18F24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A29F4-D12C-4FFD-AF9B-E0D8D50BF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3FB3E-65B8-4D98-B437-3A929010D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AFC5A-0899-4BCE-8FC9-43AB0087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4751D-A9A8-4381-8423-4EBF2CA1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BFDD3-481C-493F-9EC1-6E214AE2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0C3ED-C911-4287-9894-150C1300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CAA4A-B0F9-4CF8-B48F-98EBA2E4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6615511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基于深度学习的医学影像识别与分类方法研究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深度学习理论基础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医学影像数据预处理与增强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基于深度学习的医学影像识别模型构建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医学影像分类方法研究与实现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医学影像在临床诊断中的重要性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医学影像如X光片、CT、MRI等是现代医学诊断中不可或缺的工具，能够提供直观、准确的病灶信息。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人工智能与医学影像识别的结合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随着人工智能技术的发展，尤其是深度学习在图像处理领域的突破，医学影像识别与分类的自动化、智能化水平不断提升。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提高诊断效率和准确性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基于深度学习的医学影像识别与分类方法能够辅助医生快速、准确地识别病灶，提高诊断效率和准确性，对于提升医疗服务质量具有重要意义。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传统医学影像识别方法的局限性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传统的医学影像识别方法主要依赖于医生的经验和手动特征提取，存在主观性强、效率低下等问题。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深度学习在医学影像识别中的应用现状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近年来，深度学习在医学影像识别领域取得了显著进展，卷积神经网络（CNN）等模型在各类医学影像数据集上表现出色。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尽管深度学习在医学影像识别方面取得了很大进展，但仍面临数据标注成本高、模型泛化能力弱、计算资源需求大等挑战。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医学影像识别与分类的现状与挑战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深度学习模型对输入数据的质量要求较高，因此需要对医学影像进行预处理，如去噪、增强、归一化等，以提高模型的识别性能。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特征提取与表示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深度学习模型能够自动学习医学影像中的特征表达，通过卷积、池化等操作提取出具有区分力的特征。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分类与识别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基于提取的特征，深度学习模型能够对医学影像进行分类和识别，实现病灶的自动检测和定位。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可视化与解释性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为了提高深度学习模型在医学影像处理中的可解释性，研究者们致力于开发可视化工具和技术，帮助医生理解模型的决策过程。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深度学习在医学影像处理中的应用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深度学习理论基础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24" r="83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根据输出结果与期望结果的误差，反向调整神经元的权重和偏置，优化网络性能。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神经网络的基本单元，模拟生物神经元的结构和功能，接收输入信号并产生输出。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前向传播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输入信号通过神经网络各层神经元的处理和传递，最终产生输出结果。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神经网络的基本原理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卷积层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通过卷积运算提取输入数据的局部特征，增强网络的特征表达能力。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池化层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对卷积层的输出进行下采样，降低数据维度，减少计算量并提高模型泛化能力。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全连接层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将卷积层和池化层提取的特征进行整合，输出最终的分类或回归结果。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卷积神经网络（CNN）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RNN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适用于处理序列数据，具有记忆功能，能够将前序信息传递给后序神经元。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LSTM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通过引入门控机制和记忆单元，解决RNN在处理长序列时的梯度消失和梯度爆炸问题，提高网络的长期依赖建模能力。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语音识别、自然语言处理、时间序列预测等领域。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循环神经网络（RNN）与长短时记忆网络（LSTM）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生成器与判别器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GAN由生成器和判别器两部分组成，生成器负责生成假样本，判别器负责判断样本的真假。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生成器和判别器通过对抗训练不断提高各自的性能，最终达到动态平衡状态。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图像生成、数据增强、风格迁移等领域。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生成对抗网络（GAN）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医学影像数据预处理与增强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DICOM格式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医学影像常用的标准格式，包含丰富的元数据和像素数据。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如分辨率高、信息量大、灰度范围广等，对识别与分类方法提出挑战。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多模态影像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如CT、MRI等，不同模态的影像具有不同的成像原理和特点。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医学影像数据格式与特点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图像去噪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采用滤波、形态学操作等方法去除图像中的噪声和伪影。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图像配准与融合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对于多模态影像，需要进行图像配准和融合以获取更全面的信息。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灰度变换与归一化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通过直方图均衡化、归一化等方法改善图像的灰度分布和对比度。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感兴趣区域提取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根据任务需求提取图像中的感兴趣区域，减少计算量和干扰。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几何变换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如旋转、平移、缩放等，增加图像的多样性和泛化能力。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弹性变换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通过模拟图像的形变来增加数据的复杂度。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色彩变换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调整图像的亮度、对比度、饱和度等，增强模型的鲁棒性。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生成对抗网络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利用生成对抗网络生成新的医学影像数据，进一步扩充数据集。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数据增强技术与实现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数据集划分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将原始数据集划分为训练集、验证集和测试集，用于模型的训练和评估。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采用准确率、召回率、F1分数等指标评估模型的性能，并结合ROC曲线和AUC值进行综合分析。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交叉验证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采用K折交叉验证等方法评估模型的稳定性和泛化能力。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类别不平衡处理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针对医学影像数据中的类别不平衡问题，采用过采样、欠采样或生成合成样本等方法进行处理。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数据集划分与评价标准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基于深度学习的医学影像识别模型构建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利用卷积层提取图像特征，通过池化层降低特征维度，最后全连接层实现分类。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卷积神经网络（CNN）为基础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解决深度网络训练中的梯度消失和表示瓶颈问题，提升模型性能。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引入残差结构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通过引入注意力模块，使模型能够关注到图像中的关键区域，提高特征提取的针对性。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模型架构设计思路及原理介绍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https://d.book118.com/137066155113006050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2024-09-23T03:45:57.659</cp:lastPrinted>
  <dcterms:created xsi:type="dcterms:W3CDTF">2024-09-22T19:45:57Z</dcterms:created>
  <dcterms:modified xsi:type="dcterms:W3CDTF">2024-09-22T19:45:59Z</dcterms:modified>
</cp:coreProperties>
</file>