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AA696D-8601-4BCC-881D-EC3C271F8E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1CF92F-3F81-42CE-8B35-744F973C93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5246ED-E356-4A14-B734-4627C39552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7430C4-DCE1-4709-BFF9-00D8FFB5A1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74FC636-42FE-4DDB-A5BC-8ECD376D13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7B3DDED-28B5-4FE1-B4CF-5B787B4661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78C9013-DD45-43D4-A6D3-9687A34F8D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BEAC29-94FC-4BCA-9293-CDB245B01C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E4B5FD-3247-499C-B7D6-2033529A78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25D65A-142C-4CC5-BC22-50D12D3DDD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9EBC96-4806-486D-9F38-0E99296030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710005001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学生学习方法和技巧的反思和调整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学生学习方法和技巧现状分析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反思：如何改进学习方法和技巧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实践：成功案例分享与启示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调整：针对不同学科和年级的个性化建议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通过反思和调整学习方法和技巧，帮助学生更高效地学习，提高学习成绩。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提高学生学习效率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适应现代教育要求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应对学习挑战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966" r="1496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现代教育要求学生具备自主学习能力和创新精神，因此需要不断改进学习方法和技巧。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学生在学习过程中面临各种挑战，如知识量大、学科交叉等，需要灵活应对。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分析当前学生学习方法和技巧存在的问题和不足。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学习方法和技巧现状分析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分享一些优秀的学习方法和技巧，供学生借鉴和参考。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优秀学习方法和技巧案例分享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提出针对性的学习方法和技巧调整建议，帮助学生改进学习方法，提高学习效率。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学习方法和技巧调整建议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学生学习方法和技巧现状分析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学生利用课余时间，通过阅读教材、参考书目、网络资源等，自主获取知识和信息。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自主学习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学生之间组成小组，共同讨论、交流和协作，以达到共同学习和进步的目的。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合作学习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学生以问题为导向，通过独立思考、实践探索、交流讨论等方式，寻找问题的答案和解决方法。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探究学习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现有学习方法概述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579" b="257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757" b="275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现有学习技巧概述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时间管理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学生合理安排学习时间，制定学习计划，避免拖延和浪费时间。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笔记整理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学生通过记笔记、整理知识点、制作思维导图等方式，加深对知识的理解和记忆。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提问与答疑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学生积极向老师或同学提问，寻求帮助和解答疑惑，促进学习的深入和全面。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部分学生过于依赖某一种学习方法，缺乏灵活性和多样性，导致学习效果不佳。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648" r="1464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学习方法单一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部分学生缺乏有效的学习技巧，如时间管理、笔记整理等，导致学习效率低下。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学习技巧不足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部分学生缺乏主动学习的意识，过于依赖老师和课堂，缺乏自主性和创造性。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缺乏主动学习意识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存在的问题与不足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反思：如何改进学习方法和技巧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分析个人特点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了解自己的学习习惯、优势和劣势，以便找到适合自己的学习方法和技巧。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确定学习目标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明确短期和长期的学习目标，以便有针对性地选择学习方法和技巧。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识别学习障碍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诊断自己在学习过程中遇到的主要障碍，如时间管理、注意力集中等，以便找到相应的解决方法。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深入分析学习需求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个性化学习方法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根据自己的学习需求和个人特点，定制适合自己的学习方法，如制定学习计划、分阶段完成学习任务等。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利用学习资源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充分利用各种学习资源，如教材、参考书、网络课程、学习软件等，以丰富学习内容和方式。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多元化学习策略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尝试不同的学习策略，如主动学习、合作学习、探究学习等，以提高学习效果。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调整学习策略和方法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保持对学习的热情和兴趣，积极面对挑战和困难，相信自己能够取得进步和成功。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保持积极心态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制定合理的学习计划，并坚持执行，以培养良好的学习习惯和自律性。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养成定时学习习惯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合理安排学习和休息时间，避免过度疲劳和压力过大，以保持身心健康和学习效率。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学会合理休息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培养良好学习习惯和心态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https://d.book118.com/137100050016006035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2024-09-09T09:06:21.047</cp:lastPrinted>
  <dcterms:created xsi:type="dcterms:W3CDTF">2024-09-09T01:06:21Z</dcterms:created>
  <dcterms:modified xsi:type="dcterms:W3CDTF">2024-09-09T01:06:23Z</dcterms:modified>
</cp:coreProperties>
</file>