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D68B13-B3E3-4E65-85E2-16CFAE1EB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39CEA9-6047-4189-AAAB-41E620A30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243E05-CF06-4228-9311-1F86C7C81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E66814-C4F5-4395-BF23-6136679E7A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F419D3-0E35-40F2-A039-664F93C08F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B48E4B-D804-4A63-9C81-6009B8BDCC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82E853-4122-4014-A06F-E63261C736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1E8577-BCBF-405A-B77D-5B0FF6FD88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210CFD-9565-4949-B7D2-3668F8A41F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38186-B57F-47E4-8706-5F1DBC0E5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8B1F39-FA85-4CCC-95A2-B599F0379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0016615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大学生青马培训学习总结</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6"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b="1">
                <a:solidFill>
                  <a:srgbClr val="FFFFFF"/>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青马培训学习内容和过程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青马培训学习的成果和收获</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青马培训学习中的不足和问题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对青马培训学习的反思和建议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青马培训学习的未来展望和计划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375" r="17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青马培训是大学生思想政治教育的重要组成部分，旨在培养具有高度的政治觉悟、理论素养和实践能力的新时代青年马克思主义者。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提高大学生政治素质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当前，世界正处于百年未有之大变局，我国正处于实现中华民族伟大复兴的关键时期，培养具有坚定马克思主义信仰和高度政治敏感性的青年人才，对于应对时代挑战具有重要意义。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应对时代挑战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523" b="75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培训内容和形式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本次总结将详细介绍青马培训的课程设置、教学内容、教学方式以及实践活动等方面。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学习成果和收获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将重点汇报参加培训的大学生在理论学习、思想认识、实践能力等方面的提升和收获。</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不足和改进建议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将客观分析培训过程中存在的问题和不足，并提出针对性的改进建议，为今后的青马培训工作提供参考。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青马培训学习内容和过程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党的路线方针政策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系统学习党的路线方针政策，了解党的最新理论成果。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青年工作理论与实践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学习青年工作的基本理论和实践经验，提高青年工作的能力和水平。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马克思主义基本原理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深入学习马克思主义经典著作，掌握马克思主义基本原理和立场观点方法。</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培训课程安排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邀请专家学者进行专题讲座，深入解析马克思主义和党的路线方针政策。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专题讲座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小组讨论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社会实践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学员分组进行小组讨论，交流学习心得和体会，促进思想碰撞和深度思考。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组织学员参加社会实践活动，深入了解社会现实和青年工作实际，提高实践能力和社会责任感。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培训形式和方法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通过认真听讲、积极思考、主动参与讨论和实践，不断加深对马克思主义和党的路线方针政策的理解和认识。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学习过程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培训过程中，我深刻感受到了马克思主义的强大生命力和党的路线方针政策的正确性。同时，我也认识到了自己在理论素养和实践能力方面的不足，需要更加努力地学习和实践。通过培训，我不仅收获了知识和技能，更重要的是树立了正确的世界观、人生观和价值观，坚定了为共产主义事业奋斗终身的信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学习体验</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学习过程和体验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青马培训学习的成果和收获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增强政治敏感性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培训中，我学习了如何正确分析和判断政治形势，提高对政治问题的敏感性和洞察力，能够更好地理解和贯彻党的路线方针政策。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坚定理想信念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通过青马培训学习，我更加坚定了共产主义信仰和中国特色社会主义信念，深刻认识到自己肩负的历史使命和社会责任。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提升思想道德素质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青马培训注重培养我们的思想道德素质，使我更加注重个人品德修养，树立正确的世界观、人生观和价值观。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125" r="16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125" r="16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思想政治觉悟提升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908" r="59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通过参与各种团队活动和项目实践，我逐渐学会了如何带领团队、激发团队成员的积极性和创造力，以及如何处理团队内部的冲突和问题。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提高领导能力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青马培训强调团队协作的重要性，使我更加懂得如何与不同背景、不同性格的人合作，共同完成任务和目标。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增强团队协作能力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在培训过程中，我积极参与各种活动的策划和组织工作，锻炼了自己的组织协调能力和沟通能力。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培养组织协调能力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领导力和团队协作能力增强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187" r="2418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激发创新思维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青马培训鼓励我们敢于突破传统思维模式，勇于探索新的思路和方法。通过参与创新实践活动，我逐渐学会了如何从不同角度思考问题，提出创新性的解决方案。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培养创业意识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培训中，我们接触了大量关于创业的知识和案例，激发了我的创业热情。同时，我也学会了如何评估商业机会、制定创业计划和应对创业风险。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提升实践能力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青马培训注重实践环节的设置，让我们有机会亲身参与各种实践活动和项目。通过这些实践经历，我不仅积累了宝贵的经验，还锻炼了自己的实践能力和解决问题的能力。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创新思维和创业意识培养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https://d.book118.com/137100166155006044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2024-09-19T10:33:51.712</cp:lastPrinted>
  <dcterms:created xsi:type="dcterms:W3CDTF">2024-09-19T02:33:51Z</dcterms:created>
  <dcterms:modified xsi:type="dcterms:W3CDTF">2024-09-19T02:33:53Z</dcterms:modified>
</cp:coreProperties>
</file>