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23D25-5F88-421B-9C04-A73831A70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6E2A5-27B7-423D-8EC3-1DC66EF1F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98A25-06BE-4EF7-9344-C0815C141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E5548-8985-4614-A5F4-EDAC77D3B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9219CA-5E0B-49CE-A17C-0AEBF7C76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4DA8C8-5DEA-4FB5-AF32-2DEDB1171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B615A-2E44-4DE0-9ED0-D136DD94C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C114E-4990-41CB-A5EC-E81D57F1D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248F8-FB56-42C4-8014-B269A45A1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808D8-E71D-4D19-9B13-0F43DD1EE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A04CC-A420-482D-BC9A-6A0807C5A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01002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昆山地区工程报建流程详解\n## 1.昆山地区工程报建流程概述\n### 1.1昆山地区工程报建流程的重要性\n### 1.2昆山地区工程报建流程的主要环节\n### 1.3昆山地区工程报建流程的适用范围\n## 2.昆山地区工程报建流程的第一步：项目立项\n### 2.1项目立项的申请条件与材料\n### 2.2项目立项的审批流程与时间\n### 2.3项目立项后的注意事项\n## 3.昆山地区工程报建流程的第二步：规划设计\n### 3.1规划设计的申请条件与材料\n### 3.2规划设计的审批流程与时间\n### 3.3规划设计后的注意事项\n## 4.昆山地区工程报建流程的第三步：施工许可\n### 4.1施工许可的申请条件与材料\n### 4.2施工许可的审批流程与时间\n### 4.3施工许可后的注意事项\n## 5.昆山地区工程报建流程的第四步：竣工验收\n### 5.1竣工验收的申请条件与材料\n### 5.2竣工验收的审批流程与时间\n### 5.3竣工验收后的注意事项\n## 6.昆山地区工程报建流程的优化与改进\n### 6.1当前流程中存在的问题与挑战\n### 6.2优化改进的建议与措施\n### 6.3未来展望与趋势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昆山地区工程报建流程详解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昆山地区工程报建流程概述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昆山地区工程报建流程的重要性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组合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5" name="组合 214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提高工程建设效率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明确的报建流程有利于建设单位合理安排工程进度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减少因流程不清导致的重复工作和时间浪费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0" name="组合 219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保障工程建设质量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严格的设计和施工许可审查确保工程符合国家和地方标准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竣工验收环节对工程质量进行全面检查，确保合格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5" name="组合 224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促进昆山地区经济发展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完善的工程报建流程有助于吸引更多投资者投资昆山地区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高质量的工程项目为昆山地区的发展提供坚实基础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组合 2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32" name="组合 231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论证项目的可行性和必要性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确定项目规模和投资额</a:t>
                </a:r>
                <a:endParaRPr/>
              </a:p>
            </p:txBody>
          </p:sp>
          <p:pic>
            <p:nvPicPr>
              <p:cNvPr id="23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组合 236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规划设计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制定项目设计方案和施工图纸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进行环境影响评价和节能评估</a:t>
                </a:r>
                <a:endParaRPr/>
              </a:p>
            </p:txBody>
          </p:sp>
          <p:pic>
            <p:nvPicPr>
              <p:cNvPr id="24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组合 241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施工许可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准备完善的施工许可申请材料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获得施工许可证后开始施工</a:t>
                </a:r>
                <a:endParaRPr/>
              </a:p>
            </p:txBody>
          </p:sp>
          <p:pic>
            <p:nvPicPr>
              <p:cNvPr id="24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组合 246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竣工验收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对工程建设质量进行全面检查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合格的工程项目方可投入使用</a:t>
                </a:r>
                <a:endParaRPr/>
              </a:p>
            </p:txBody>
          </p:sp>
          <p:pic>
            <p:nvPicPr>
              <p:cNvPr id="25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昆山地区工程报建流程的主要环节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昆山地区工程报建流程的适用范围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昆山地区内的各类工程项目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房地产开发项目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基础设施建设项目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工业生产项目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公共设施建设项目</a:t>
            </a:r>
            <a:endParaRPr/>
          </a:p>
        </p:txBody>
      </p:sp>
      <p:cxnSp>
        <p:nvCxnSpPr>
          <p:cNvPr id="25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昆山地区工程报建流程的第一步：项目立项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项目立项的申请条件与材料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组合 2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组合 26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申请条件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项目符合国家产业政策和发展规划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项目具有明确的投资主体和资金来源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组合 26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申请材料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项目立项申请书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项目可行性研究报告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相关证明材料（如土地使用权证、环境影响评价报告等）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审批流程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建设单位提交立项申请材料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有关部门进行审查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批准立项或提出修改意见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一般情况下，审批周期为20个工作日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复杂项目可能需要延长审批时间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项目立项的审批流程与时间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落实项目资金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根据项目规模和周期，确保投资资金到位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合理安排资金使用计划，确保项目顺利进行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明确项目进度计划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制定详细的项目进度计划表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定期检查项目进度，确保按计划进行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项目立项后的注意事项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昆山地区工程报建流程的第二步：规划设计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规划设计的申请条件与材料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申请条件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项目立项手续齐全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项目设计方案符合国家和地方相关标准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申请材料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规划设计申请书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项目设计方案和施工图纸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相关证明材料（如土地使用权证、环境影响评价报告等）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审批流程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建设单位提交规划设计申请材料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有关部门进行审查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批准规划设计或提出修改意见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一般情况下，审批周期为15个工作日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复杂项目可能需要延长审批时间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规划设计的审批流程与时间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规划设计后的注意事项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组合 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组合 4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严格按照设计方案施工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确保施工过程中不擅自改变设计方案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遇有特殊情况需要变更设计方案的，需按规定程序报批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组合 4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加强与设计单位的沟通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及时了解设计进度，确保设计工作按计划进行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对设计方案提出合理性建议，确保项目顺利进行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https://d.book118.com/137101002034006044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昆山地区工程报建流程详解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2024-09-18T11:19:24.800</cp:lastPrinted>
  <dcterms:created xsi:type="dcterms:W3CDTF">2024-09-18T03:19:24Z</dcterms:created>
  <dcterms:modified xsi:type="dcterms:W3CDTF">2024-09-18T03:19:26Z</dcterms:modified>
</cp:coreProperties>
</file>