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ECC0E3-E48A-4EEB-8517-C74BA4EBD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3A3452-197C-4053-90A6-E3B81B0BB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B64861-BB64-4F1A-8E25-F30D8B653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BB1906-45D6-4F52-B3E1-265B25F2AD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1F5ECF-FF2B-45E3-8EDD-7D542C1B3B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664D73-BDEA-43C8-BD60-990C37229C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9AADD4-8015-4C32-9520-C8F3DAD81B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C18A7-875F-4541-BA4D-21817BC188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03D9C6-2CC4-404F-A95D-175CB9484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F71EA-F714-47C1-B0EC-0DC95CEB5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74A7F4-ABA3-44F6-A8DD-31315B057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0113114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教老年人急救知识讲座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常见老年急症及应对措施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急救技能培训</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老年人急救注意事项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结语</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提高老年人的急救意识和技能，保障他们的生命安全和健康。</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随着老龄化社会的加速发展，老年人急救知识普及需求日益迫切。</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通过讲座形式，将急救知识传递给更多老年人，帮助他们应对突发状况。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提高老年人的自救和互救能力，减少医疗资源的压力，为生命争取宝贵时间。</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有助于增强老年人的安全感，提高他们的生活质量和社会参与度。</a:t>
            </a:r>
          </a:p>
        </p:txBody>
      </p:sp>
      <p:pic>
        <p:nvPicPr>
          <p:cNvPr id="7" name="Picture 7"/>
          <p:cNvPicPr>
            <a:picLocks noChangeAspect="1"/>
          </p:cNvPicPr>
          <p:nvPr/>
        </p:nvPicPr>
        <p:blipFill>
          <a:blip r:embed="rId2"/>
          <a:srcRect l="8394" r="839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030" r="1003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83" r="78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掌握急救知识有助于老年人在遇到突发状况时及时采取正确措施，降低伤害程度。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老年人急救的重要性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常见老年急症及应对措施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心脑血管急症是老年人常见的突发状况，了解其症状和应对措施对于保障老年人的生命安全至关重要。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脑卒中</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脑卒中是一种急性脑血管疾病，会导致脑部供血不足或出血。出现突然的头痛、眩晕、肢体麻木或无力、口齿不清等症状时应立即拨打急救电话，同时让患者保持安静，不要剧烈运动。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心肌梗死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心肌梗死是由于冠状动脉阻塞导致心肌缺血性坏死。出现持续的胸痛、胸闷、气短等症状时应立即拨打急救电话，同时让患者平躺休息，不要用力，避免情绪激动。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心脑血管急症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老年人容易发生跌倒和骨折，了解如何预防和处理这些突发状况对于维护老年人的身体健康非常重要。</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预防措施</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保持家居环境清洁、整齐，减少障碍物；选择合适的鞋子和衣物，避免滑倒；加强锻炼，提高平衡能力。</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处理方法</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如果发生跌倒或骨折，不要随意移动患者，以免加重伤势；立即拨打急救电话；如有出血，压迫止血并及时就医。</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跌倒与骨折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症状表现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突然出现的呼吸困难、气促、胸闷等症状，严重时可出现窒息感、口唇发绀等。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突发呼吸困难是老年人常见的紧急状况，了解其症状和应对措施有助于及时救治，保障老年人的生命安全。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处理方法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让患者保持安静，不要过度激动或运动；解开领口、腰带等束缚物，保持呼吸道通畅；如症状持续加重，立即拨打急救电话并让患者平躺休息。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644" r="964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458" r="144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突发呼吸困难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急救技能培训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https://d.book118.com/137101131146006043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2024-09-17T19:06:02.588</cp:lastPrinted>
  <dcterms:created xsi:type="dcterms:W3CDTF">2024-09-17T11:06:02Z</dcterms:created>
  <dcterms:modified xsi:type="dcterms:W3CDTF">2024-09-17T11:06:04Z</dcterms:modified>
</cp:coreProperties>
</file>