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3B5F5-0888-40DB-9B31-CDAEA5233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679F9-A9DF-458A-945A-8031DAA55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5EE43-05C6-4154-8F10-0CDBC9EDA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EDA02-5916-4152-BE83-F953D3DE0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04DB63-FF7A-44F1-A046-129A3A992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45CB10-BBA8-4A5F-B595-6A3426504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08FCA0-A836-44F3-8EBA-36096C1F4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C5588-05D6-4B8F-B5CE-CF7341513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C34D2-E071-450C-898A-D95186CD5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A35C3-52AF-45F4-A147-496423D30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7C45D-9C3A-4116-9F7F-9542F7002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02004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机械行业2024年生产及制度相关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生产技术与管理创新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产品质量与安全监管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人力资源开发与培训策略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供应链管理优化与协同发展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总结：未来机械行业挑战与机遇并存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机械行业是一个庞大的产业，涵盖了从设备制造、汽车制造、航空航天到能源等多个领域。目前，全球机械行业规模已经达到了数万亿美元。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机械行业主要由设备制造、汽车制造、航空航天和能源等子行业组成。其中，设备制造和汽车制造占据了机械行业的绝大部分份额。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目前，全球机械行业竞争激烈，企业数量众多，市场集中度逐渐提高。一些大型跨国企业通过并购和整合资源，逐渐形成了具有全球竞争力的企业集团。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机械行业概况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中国机械行业市场规模庞大，已经成为全球最大的机械市场之一。相比之下，其他国家和地区的机械市场规模相对较小。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中国机械行业在技术水平、产品质量和品牌影响力等方面与发达国家相比还有一定差距。但是，近年来中国机械行业不断加强技术创新和品牌建设，正在逐步缩小与发达国家的差距。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各国政府对机械行业的政策法规存在差异。中国政府近年来出台了一系列支持机械行业发展的政策，包括税收优惠、资金扶持和推动产业升级等。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随着科技的不断进步，机械行业将继续迎来技术创新的高峰期。人工智能、大数据、物联网等新技术将与机械行业深度融合，推动行业向智能化、数字化、网络化方向发展。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绿色制造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环保和可持续发展已经成为全球共识，机械行业将更加注重绿色制造和清洁能源的利用。未来，机械产品将更加注重节能、环保和资源的循环利用。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随着全球化的深入发展，机械行业的国际化程度将不断提高。中国企业将积极参与国际竞争和合作，推动中国机械品牌走向世界。同时，国际机械企业也将进一步拓展中国市场，实现互利共赢。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2024年预测与展望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生产技术与管理创新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通过3D打印技术，可以快速制造出复杂形状的产品，提高生产效率和灵活性。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激光加工技术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应用机器人技术可以实现自动化生产，提高生产效率和产品质量。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激光加工技术具有高精度、高效率和高适应性的特点，被广泛应用于机械制造中。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先进制造技术应用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引入智能化装备，如智能传感器、智能控制器等，实现生产过程的自动化和智能化。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智能化装备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通过工业互联网技术，实现设备之间的互联互通，提高生产协同效率。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工业互联网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应用大数据技术，对生产数据进行实时分析和处理，为生产决策提供支持。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智能化、自动化改造升级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846" b="198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6085" r="160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1" b="2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精益生产管理体系建设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精益思想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树立精益思想，追求生产过程中的浪费最小化、价值最大化。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生产流程优化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对生产流程进行持续优化，消除浪费，提高效率。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员工培训与素质提升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加强员工培训，提高员工素质和技能水平，为精益生产提供有力保障。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产品质量与安全监管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供应商评估与选择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对供应商进行全面评估，包括其质量管理体系、生产能力、技术水平等，确保选择优质的供应商。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原材料检验与验收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建立完善的原材料检验和验收制度，对每批进货的原材料进行严格检验，确保合格后方可入库。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建立严格的原材料采购标准，确保所采购的原材料符合国家和行业标准，从源头上保障产品质量。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严格把控原材料质量关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先进检测设备的引进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积极引进先进的检测设备和技术，提高检测的准确性和效率，确保产品质量得到有效控制。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检测流程规范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制定详细的检测流程规范，明确检测项目、方法、频次等要求，确保检测工作的规范化和标准化。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检测人员培训与考核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加强对检测人员的培训和考核，提高其专业技能和责任意识，确保检测结果的准确性和可靠性。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完善检测手段和流程规范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安全隐患排查与整改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定期开展安全隐患排查工作，及时发现并整改潜在的安全隐患，防止事故的发生。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应急预案与演练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制定针对可能发生的各类事故的应急预案，并定期组织演练，提高员工的应急处理能力和自救互救能力。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建立完善的安全生产管理制度，明确各级人员的安全职责和操作规范，确保生产过程中的安全可控。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强化事故预防和应急处理能力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人力资源开发与培训策略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https://d.book118.com/137102004034006041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2024-09-13T22:20:52.439</cp:lastPrinted>
  <dcterms:created xsi:type="dcterms:W3CDTF">2024-09-13T14:20:52Z</dcterms:created>
  <dcterms:modified xsi:type="dcterms:W3CDTF">2024-09-13T14:20:54Z</dcterms:modified>
</cp:coreProperties>
</file>