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DFDB1-8C58-4008-9C4F-CE6345CA3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B02A2-4590-4C17-BA8A-8E45E2CD1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7D98E-278E-44C6-A9CF-62602FAB2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F3934-25F6-4C10-8392-EEE9B967A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82F56-7E0A-44EA-A4DF-E6986BAEB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23808E-B681-4713-88BA-7E48AB207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2E7993-BAA5-4138-8FC7-6C4B50E57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C232E-9173-45D0-AA1F-9790F60CC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B92F3-0E8A-4110-9F85-53945E4DD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30211-B323-4CC3-88BC-80179EA29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0C195-3B59-4E60-A1FA-F12A2B7C6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0205202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月度工作总结怎么写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成绩与亮点展示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问题分析与改进措施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经验教训与心得体会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下月工作计划与展望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通过总结，发现工作中的瓶颈和短板，优化工作流程，提高工作效率。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分析工作中遇到的问题和困难，查找原因，提出改进措施。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通过总结，对本月的工作进行全面梳理，明确各项任务的完成情况。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总结本月工作中的经验教训，为今后的工作提供参考和借鉴。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发现问题与不足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梳理工作成果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积累经验教训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总结时要保持客观公正的态度，实事求是地反映工作情况和成果。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客观公正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总结时要全面细致地梳理工作，不遗漏任何一项任务和问题。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全面细致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总结时要尽量使用具体的数据和事实来支撑观点，提高说服力。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数据支撑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总结时要突出重点工作和重要成果，避免罗列过多琐碎内容。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重点突出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流水账式总结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只是简单地罗列每天的工作内容，没有重点和分析。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空洞无物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总结内容过于笼统和抽象，缺乏具体数据和实例支撑。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报喜不报忧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只强调工作中的成绩和亮点，回避问题和困难。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应付了事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为了完成任务而总结，没有深入思考和反思。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描述了新项目的背景、目标及实施计划。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新项目启动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内部管理与培训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列举了对客户需求的收集、分析与解决方案的制定过程。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概述了参与的内部会议、团队建设活动及员工培训等内容。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本月主要工作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详细描述了项目A的执行过程、遇到的问题及解决方案，并总结了项目成果。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项目A完成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分析了新产品市场的竞争态势，制定了具体的推广策略，并取得了显著的成果。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新产品推广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通过改进客户服务流程、优化产品质量等措施，提高了客户满意度指标。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统计了本月负责或参与的项目数量，包括新项目、持续项目和支持项目等。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记录了本月实际工作时长、加班时长及请假情况，以评估工作效率。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工时统计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计算了本月设定任务的完成比例，以衡量工作进度和成果质量。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工作量及效率统计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成绩与亮点展示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完成任务指标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荣誉与奖励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个人成绩与亮点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具体阐述本月完成的任务数量、质量和效率，对比目标和实际完成情况。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总结个人在专业技能、知识储备和实际操作等方面的进步，如参加培训、获得证书等。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描述个人在客户服务方面的成绩，如客户满意度调查结果、客户反馈等。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列举本月获得的荣誉、奖项和表彰，以证明个人价值和贡献。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团队成绩与亮点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协作与沟通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总结团队成员之间的协作情况，包括分工合作、沟通交流、互相支持等方面。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团队目标实现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阐述团队本月实现的目标和成果，如项目完成情况、销售业绩等。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团队建设与文化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描述团队在文化建设、氛围营造和员工福利等方面的进展，如团建活动、员工培训等。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https://d.book118.com/137102052021006045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2024-09-19T18:24:35.506</cp:lastPrinted>
  <dcterms:created xsi:type="dcterms:W3CDTF">2024-09-19T10:24:35Z</dcterms:created>
  <dcterms:modified xsi:type="dcterms:W3CDTF">2024-09-19T10:24:37Z</dcterms:modified>
</cp:coreProperties>
</file>