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F5EC1-BFD2-486E-89C5-BF7783459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A1ADD-A5A0-4E6D-B099-D31EAC5C2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700CF-84C0-4981-8C84-0C23E43C2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63215-E759-4F37-8A01-A8704E281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0FAE13-5AF8-4587-A0BA-5298613E7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E1CAD-20BE-40C3-AC9E-12BE7F88B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0AE475-B89C-4342-9FBC-BECEBD2F2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208C5-1BD3-4EA0-811E-98B0712BE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E6E42-5580-43FB-9C8E-9B84CC2D7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840B6-AA2D-41F9-9981-BAD275DD8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354E1-7B13-4D18-B005-7340EE591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02100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护理文献阅读整理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护理文献类型与来源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护理文献的筛选与评价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护理文献阅读与整理方法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护理文献的应用与分享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通过阅读和分析护理领域的文献，了解护理实践和研究的发展趋势，提高护理专业知识和技能。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随着医学和护理科学的不断发展，护理实践和研究也在不断更新和进步。为了跟上时代的步伐，护理人员需要不断学习和掌握最新的知识和技能。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了解最新研究进展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通过阅读文献，可以了解护理领域的最新研究进展和趋势，为护理实践和研究提供指导和借鉴。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提高专业素养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通过阅读文献，可以学习到其他护理专家的实践经验和研究成果，提高自己的专业素养和技能水平。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通过阅读文献，可以了解不同国家和地区的护理实践和研究情况，促进学术交流和合作。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文献阅读的重要性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护理文献类型与来源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210" b="132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主要来源于学术期刊，包括核心期刊和普通期刊，是护理研究领域最主要的文献类型。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期刊论文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包括硕士、博士论文等，通常涉及较为深入的研究和系统的分析。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学位论文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主要来源于学术会议，是护理领域最新研究成果的展示。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会议论文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由专家学者撰写，内容系统全面，具有较高的学术价值。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如CNKI、万方、维普等，收录了大量护理领域的学术论文和期刊。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学术数据库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包括国家图书馆、高校图书馆等，收藏了大量的护理专业书籍和期刊。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如知网、百度学术等，提供了大量护理领域的学术论文和期刊的在线阅读和下载。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学术网站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如中华护理学会、各省市护理学会等，定期发布护理领域的最新研究成果和进展。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学术组织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护理文献的筛选与评价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筛选原则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相关性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选择与护理研究主题或问题直接相关的文献，确保获取的信息对研究有实质性帮助。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时效性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关注近期发表的文献，确保获取的是最新的研究成果和观点。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学术性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优先选择学术期刊上发表的文献，确保信息的科学性和权威性。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完整性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选择结构完整、信息全面的文献，避免信息不完整或存在缺陷的文献。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https://d.book118.com/137102100012006051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2024-09-23T21:16:30.784</cp:lastPrinted>
  <dcterms:created xsi:type="dcterms:W3CDTF">2024-09-23T13:16:30Z</dcterms:created>
  <dcterms:modified xsi:type="dcterms:W3CDTF">2024-09-23T13:16:32Z</dcterms:modified>
</cp:coreProperties>
</file>