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475821B-3101-4D98-B559-912B72FB67B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ABC97-8EE9-4133-8AEE-9C5851FEB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EDC7C-1083-4294-8F51-C3B41670A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DD717-59CA-4D0B-AFD1-6942341DC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0A59CA-FA42-4A9B-92CD-5B57E2C5F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F50832-FCBE-4A9C-A290-96CE9575E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17C1F0-AEC3-4405-94DC-6C9A2EC28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F4C766-1F58-4AE7-B04F-AB0AB9AB8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9420A-1D78-4B8B-BA38-DA8067EAB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6772F-7066-4A70-A28A-50B9F0F1B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099AD-4028-4AF5-99BC-88B9EEAB7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19D8A-8297-4101-867A-3509C5249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1902513-24D9-4A67-B795-D7212E3F38C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519D8E4-A1EC-4A45-8F0E-E30EA6527EF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02156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C00000"/>
                </a:solidFill>
                <a:latin typeface="Arial"/>
                <a:ea typeface="微软雅黑"/>
              </a:rPr>
              <a:t>中医临床护理查房制度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506520" y="33228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1147320" y="973080"/>
            <a:ext cx="4016160" cy="4016160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2058120" y="235908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中医临床护理查房制度简介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中医临床护理查房制度的实施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中医临床护理查房制度的管理与优化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中医临床护理查房制度的实际效果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中医临床护理查房制度的进一步优化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中医临床护理查房制度的总结与展望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511640" y="15256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中医临床护理查房制度简介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什么是中医临床护理查房制度？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医临床护理查房制度是指在中医临床工作中，医护人员定期组织查房，对患者进行评估和护理干预的一种规范化管理模式。该制度旨在提高患者治疗效果，规范医护人员工作流程，加强团队合作，提升医疗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中医临床护理查房制度的效果评估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可以通过患者治疗效果、医护人员工作效率、医疗服务质量等指标来评估中医临床护理查房制度的实施效果。根据评估结果，及时调整和改进查房制度，使其更加贴合实际需求，发挥最大效益。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中医临床护理查房制度的重要性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6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86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提高患者治疗效果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通过定期查房，可以及时了解患者的病情变化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及时调整护理措施和治疗方案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促进医护人员之间的交流与合作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形成良好的团队氛围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提升医疗服务质量和医疗效率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icture 4"/>
          <p:cNvSpPr/>
          <p:nvPr/>
        </p:nvSpPr>
        <p:spPr>
          <a:xfrm>
            <a:off x="8506440" y="110880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中医临床护理查房制度的实施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中医临床护理查房制度的操作流程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中医临床护理查房制度的操作流程包括患者接待、查房评估、制定护理计划、护理执行和查房总结。在每一步骤中，护理人员需要密切关注患者的病情变化，以提供及时有效的护理服务。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自我护理指导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教授患者正确的自我护理方法，如伤口换药、饮食调理等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指导患者学习如何正确使用医疗器械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用药注意事项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详细说明患者需要服用的药物名称、用法及不良反应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提醒患者遵医嘱用药，避免错服或漏服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术后护理宣教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指导术后患者注意事项，如手术部位护理、伤口观察等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告知患者可能出现的术后并发症及处理方法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查房中的患者教育与病情告知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7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疾病知识传授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向患者解释疾病病因、病情变化及预后情况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提供相关医疗知识书籍或资料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70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271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272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273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5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中医临床护理查房制度的实施对提高患者护理质量、促进患者康复具有重要意义。护理人员在查房过程中要关注细节，与医护团队密切合作，为患者提供全面的护理服务，同时加强患者教育，提升患者自我管理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7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8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9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5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中医临床护理查房制度的管理与优化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制度管理的重要性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查房制度管理是查房工作正常开展的基础，需要规范管理，确保制度的严谨性和可操作性。通过管理，可以不断优化制度，提高查房效果，促进医护工作的提升。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3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4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5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6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1" name="content.2.title"/>
          <p:cNvSpPr/>
          <p:nvPr/>
        </p:nvSpPr>
        <p:spPr>
          <a:xfrm>
            <a:off x="8046720" y="1557720"/>
            <a:ext cx="3370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宣传推广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提高医护人员对查房制度的认识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树立查房制度的重要性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4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品牌效应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打造查房制度的品牌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推广成功经验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7" name="content.4.title"/>
          <p:cNvSpPr/>
          <p:nvPr/>
        </p:nvSpPr>
        <p:spPr>
          <a:xfrm>
            <a:off x="8118360" y="4109040"/>
            <a:ext cx="3220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查房制度的落地与推广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1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内部培训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落实查房制度的要求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培养医护人员的查房意识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6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6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84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https://d.book118.com/137102156033006054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中医临床护理查房制度</vt:lpstr>
      <vt:lpstr>目录</vt:lpstr>
      <vt:lpstr>第1章 中医临床护理查房制度简介</vt:lpstr>
      <vt:lpstr> </vt:lpstr>
      <vt:lpstr> </vt:lpstr>
      <vt:lpstr>中医临床护理查房制度的重要性</vt:lpstr>
      <vt:lpstr>第2章 中医临床护理查房制度的实施</vt:lpstr>
      <vt:lpstr> </vt:lpstr>
      <vt:lpstr>查房中的患者教育与病情告知</vt:lpstr>
      <vt:lpstr>总结</vt:lpstr>
      <vt:lpstr>第3章 中医临床护理查房制度的管理与优化</vt:lpstr>
      <vt:lpstr> </vt:lpstr>
      <vt:lpstr>查房制度的落地与推广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2024-09-28T09:58:54.725</cp:lastPrinted>
  <dcterms:created xsi:type="dcterms:W3CDTF">2024-09-28T01:58:54Z</dcterms:created>
  <dcterms:modified xsi:type="dcterms:W3CDTF">2024-09-28T01:58:56Z</dcterms:modified>
</cp:coreProperties>
</file>