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B7FC6-C1C1-4B9B-A43B-83375400E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B3D251-1E50-43A0-A9EC-90C44149C9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BE85F2-D036-4340-A7A5-59CC1F116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5D1595-2215-4B13-A8A0-17127CA5A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1014FE-A8B7-46A2-B667-804DDA090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4A4451-5E9F-4B86-ABE4-8B66526FC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BA790F-5750-4012-8F97-1D6E3E099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B87A2-F6D4-4F6D-A5D5-1BA7227A7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28B500-1D8F-4747-9CD6-E6A3EB1E3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1A68E-CAD0-4541-AB29-96F663568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73435-AA08-470B-AB6A-DCCC348F8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10305106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部培训讲课PPT\n## 1.护理部培训的目的与意义\n### 1.1提高护理人员的综合素质和服务质量\n### 1.2提升护理部的团队协作与沟通能力\n### 1.3促进护理学科的发展与创新\n## 2.护理部培训的内容与方式\n### 2.1培训内容的确定与更新\n### 2.2培训方式的多样化与实用性\n### 2.3培训效果的评估与反馈\n## 3.护理部培训的组织实施与管理\n### 3.1培训计划的制定与执行\n### 3.2培训资源的整合与利用\n### 3.3培训过程的监督与调整\n## 4.护理部培训的实践案例与经验分享\n### 4.1优秀培训案例的分享与学习\n### 4.2护理部培训中的问题与挑战\n### 4.3持续改进护理部培训的策略与方法\n## 5.护理部培训的未来发展趋势与展望\n### 5.1护理部培训的技术创新与变革\n### 5.2护理部培训的国际化与本土化相结合\n### 5.3护理部培训的可持续发展与人才培养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护理部培训讲课PPT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护理部培训的目的与意义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掌握先进的护理理论和技能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提高护理人员的临床操作能力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培养护理人员的创新能力</a:t>
                </a:r>
                <a:endParaRPr/>
              </a:p>
            </p:txBody>
          </p:sp>
          <p:sp>
            <p:nvSpPr>
              <p:cNvPr id="1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提升护理人员的专业知识和技能水平</a:t>
                </a:r>
                <a:endParaRPr/>
              </a:p>
            </p:txBody>
          </p:sp>
        </p:grpSp>
        <p:grpSp>
          <p:nvGrpSpPr>
            <p:cNvPr id="17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提高护理人员的责任心和敬业精神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培养护理人员的人文素养和沟通能力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提高护理人员的团队协作意识和凝聚力</a:t>
                </a:r>
                <a:endParaRPr/>
              </a:p>
            </p:txBody>
          </p:sp>
          <p:sp>
            <p:nvSpPr>
              <p:cNvPr id="17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培养护理人员的职业道德和人文关怀</a:t>
                </a:r>
                <a:endParaRPr/>
              </a:p>
            </p:txBody>
          </p:sp>
        </p:grpSp>
        <p:grpSp>
          <p:nvGrpSpPr>
            <p:cNvPr id="17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7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提高护理人员的服务意识和主动服务精神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优化护理服务流程，提高护理服务效率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提高护理人员的服务满意度和患者满意度</a:t>
                </a:r>
                <a:endParaRPr/>
              </a:p>
            </p:txBody>
          </p:sp>
          <p:sp>
            <p:nvSpPr>
              <p:cNvPr id="18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优化护理人员的服务态度和服务流程</a:t>
                </a:r>
                <a:endParaRPr/>
              </a:p>
            </p:txBody>
          </p:sp>
        </p:grpSp>
      </p:grpSp>
      <p:pic>
        <p:nvPicPr>
          <p:cNvPr id="18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提高护理人员的综合素质和服务质量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增强护理部的团队凝聚力和协作意识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培养护理部的团队精神和服务意识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提高护理部成员之间的沟通能力和协作效率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促进护理部成员之间的互相学习和共同进步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提升护理部的领导能力和管理水平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培养护理部领导的组织能力和决策能力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提高护理部领导的管理水平和领导力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促进护理部的创新发展和持续改进</a:t>
                </a:r>
                <a:endParaRPr/>
              </a:p>
            </p:txBody>
          </p:sp>
          <p:pic>
            <p:nvPicPr>
              <p:cNvPr id="19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优化护理部的沟通渠道和信息交流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建立护理部的信息共享平台和信息沟通机制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提高护理部信息的准确性和及时性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促进护理部的团队协作和高效运行</a:t>
                </a:r>
                <a:endParaRPr/>
              </a:p>
            </p:txBody>
          </p:sp>
          <p:pic>
            <p:nvPicPr>
              <p:cNvPr id="20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提升护理部的团队协作与沟通能力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推动护理学科的科学研究和技术创新</a:t>
                </a:r>
                <a:endParaRPr/>
              </a:p>
            </p:txBody>
          </p:sp>
          <p:sp>
            <p:nvSpPr>
              <p:cNvPr id="20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培养护理学科的研究人才和技术创新团队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提高护理学科的研究水平和创新能力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促进护理学科的科技成果转化和应用</a:t>
                </a:r>
                <a:endParaRPr/>
              </a:p>
            </p:txBody>
          </p:sp>
        </p:grpSp>
        <p:grpSp>
          <p:nvGrpSpPr>
            <p:cNvPr id="20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促进护理学科的教育普及和培训提高</a:t>
                </a:r>
                <a:endParaRPr/>
              </a:p>
            </p:txBody>
          </p:sp>
          <p:sp>
            <p:nvSpPr>
              <p:cNvPr id="21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提高护理教育的普及程度和培训质量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培养护理人才，满足社会对护理人才的需求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促进护理学科的发展和社会认可度</a:t>
                </a:r>
                <a:endParaRPr/>
              </a:p>
            </p:txBody>
          </p:sp>
        </p:grpSp>
        <p:grpSp>
          <p:nvGrpSpPr>
            <p:cNvPr id="21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提升护理学科的国际交流与合作</a:t>
                </a:r>
                <a:endParaRPr/>
              </a:p>
            </p:txBody>
          </p:sp>
          <p:sp>
            <p:nvSpPr>
              <p:cNvPr id="21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加强护理学科的国际交流和合作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提高护理学科的国际地位和影响力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促进护理学科的全球发展和共同进步</a:t>
                </a:r>
                <a:endParaRPr/>
              </a:p>
            </p:txBody>
          </p:sp>
        </p:grpSp>
      </p:grpSp>
      <p:pic>
        <p:nvPicPr>
          <p:cNvPr id="21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促进护理学科的发展与创新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护理部培训的内容与方式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根据护理部需求和行业发展确定培训内容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分析护理部的发展目标和培训需求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了解行业发展趋势和护理新技术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确定培训内容的重点和方向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结合护理人员特点和培训目标更新培训内容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分析护理人员的知识结构和技能水平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了解护理人员的培训需求和兴趣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更新培训内容，提高培训效果</a:t>
                </a:r>
                <a:endParaRPr/>
              </a:p>
            </p:txBody>
          </p:sp>
          <p:pic>
            <p:nvPicPr>
              <p:cNvPr id="23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定期评估培训效果和调整培训内容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设计培训效果评估指标和方法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收集培训效果数据和反馈信息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根据评估结果调整培训内容和方式</a:t>
                </a:r>
                <a:endParaRPr/>
              </a:p>
            </p:txBody>
          </p:sp>
          <p:pic>
            <p:nvPicPr>
              <p:cNvPr id="23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培训内容的确定与更新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采用线下培训和线上培训相结合的方式</a:t>
                </a:r>
                <a:endParaRPr/>
              </a:p>
            </p:txBody>
          </p:sp>
          <p:sp>
            <p:nvSpPr>
              <p:cNvPr id="24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利用线下培训提高护理人员的实践能力和操作技能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利用线上培训提高护理人员的自主学习和创新能力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结合线上线下培训，提高培训效果和覆盖面</a:t>
                </a:r>
                <a:endParaRPr/>
              </a:p>
            </p:txBody>
          </p:sp>
        </p:grpSp>
        <p:grpSp>
          <p:nvGrpSpPr>
            <p:cNvPr id="24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结合理论教学和实践操作的培训方式</a:t>
                </a:r>
                <a:endParaRPr/>
              </a:p>
            </p:txBody>
          </p:sp>
          <p:sp>
            <p:nvSpPr>
              <p:cNvPr id="24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提供丰富的理论教学资源和案例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提供实践操作指导和实战演练机会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结合理论教学和实践操作，提高护理人员的综合素质</a:t>
                </a:r>
                <a:endParaRPr/>
              </a:p>
            </p:txBody>
          </p:sp>
        </p:grpSp>
        <p:grpSp>
          <p:nvGrpSpPr>
            <p:cNvPr id="25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创新培训方法和培训手段</a:t>
                </a:r>
                <a:endParaRPr/>
              </a:p>
            </p:txBody>
          </p:sp>
          <p:sp>
            <p:nvSpPr>
              <p:cNvPr id="25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采用角色扮演、案例分析等互动式培训方法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利用虚拟现实、人工智能等先进技术提高培训效果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创新培训方法和手段，提高培训趣味性和实用性</a:t>
                </a:r>
                <a:endParaRPr/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培训方式的多样化与实用性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5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5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设定培训效果评估的定量和定性指标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采用问卷调查、访谈等方式收集培训效果数据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分析培训效果数据，评估培训效果和满意度</a:t>
                </a:r>
                <a:endParaRPr/>
              </a:p>
            </p:txBody>
          </p:sp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设计培训效果评估指标和评估方法</a:t>
                </a:r>
                <a:endParaRPr/>
              </a:p>
            </p:txBody>
          </p:sp>
        </p:grpSp>
        <p:grpSp>
          <p:nvGrpSpPr>
            <p:cNvPr id="26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6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鼓励护理人员提出培训意见和建议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分析培训反馈信息，找出培训存在的问题和改进方向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根据反馈结果调整培训内容和方式，提高培训效果</a:t>
                </a:r>
                <a:endParaRPr/>
              </a:p>
            </p:txBody>
          </p:sp>
          <p:sp>
            <p:nvSpPr>
              <p:cNvPr id="26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及时收集培训反馈和调整培训内容</a:t>
                </a:r>
                <a:endParaRPr/>
              </a:p>
            </p:txBody>
          </p:sp>
        </p:grpSp>
        <p:grpSp>
          <p:nvGrpSpPr>
            <p:cNvPr id="26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6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对护理人员在实际工作中的表现进行跟踪观察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分析培训效果在实际工作中的应用和转化情况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根据跟踪结果持续改进培训内容和方式，提高培训质量</a:t>
                </a:r>
                <a:endParaRPr/>
              </a:p>
            </p:txBody>
          </p:sp>
          <p:sp>
            <p:nvSpPr>
              <p:cNvPr id="26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建立培训效果跟踪机制和持续改进</a:t>
                </a:r>
                <a:endParaRPr/>
              </a:p>
            </p:txBody>
          </p:sp>
        </p:grpSp>
      </p:grpSp>
      <p:pic>
        <p:nvPicPr>
          <p:cNvPr id="26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6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培训效果的评估与反馈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护理部培训的组织实施与管理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制定培训计划和培训目标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分析护理部的发展目标和培训需求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确定培训计划的实施步骤和时间表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制定培训目标，明确培训效果预期</a:t>
                </a:r>
                <a:endParaRPr/>
              </a:p>
            </p:txBody>
          </p:sp>
          <p:sp>
            <p:nvSpPr>
              <p:cNvPr id="1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组织培训实施和过程管理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协调培训资源，确保培训计划的顺利进行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监控培训过程，确保培训质量和效果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及时调整培训计划，应对培训过程中的问题和挑战</a:t>
                </a:r>
                <a:endParaRPr/>
              </a:p>
            </p:txBody>
          </p:sp>
          <p:sp>
            <p:nvSpPr>
              <p:cNvPr id="2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评估培训效果和总结培训经验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设计培训效果评估指标和方法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收集培训效果数据和反馈信息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总结培训经验，提高培训质量和效果</a:t>
                </a:r>
                <a:endParaRPr/>
              </a:p>
            </p:txBody>
          </p:sp>
          <p:sp>
            <p:nvSpPr>
              <p:cNvPr id="2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培训计划的制定与执行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https://d.book118.com/137103051061006044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护理部培训讲课PPT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2024-09-18T19:54:22.998</cp:lastPrinted>
  <dcterms:created xsi:type="dcterms:W3CDTF">2024-09-18T11:54:23Z</dcterms:created>
  <dcterms:modified xsi:type="dcterms:W3CDTF">2024-09-18T11:54:24Z</dcterms:modified>
</cp:coreProperties>
</file>