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09E06-9070-4B08-AE3F-F9FB3B87E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48F69-591A-447D-999D-76C5C032A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1421D-EC2D-4368-B64D-CAC77AF89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E05E2-CE9C-4AED-B8F7-E5AB5DEFD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1912C3-FC49-469E-B651-12F5EE87B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56D93-F6C4-4BC1-B344-A1279CBBF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4D7FE6-A5D1-47EC-A62D-2C8ECCA12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B9BFF-2742-4EB9-AD75-103B0057B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9D965-DEDC-49B9-9768-01CD0F65C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89488-693E-440D-9E0C-27A98F3A5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ECBE9-B9BA-411A-9442-7DE8E18B0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03136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创业激情迎接挑战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创业激情的源泉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迎接挑战的勇气与准备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创业过程中的激情与挑战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保持创业激情的方法与策略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应对挑战的策略与技巧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创业激情是驱动创业者不断前进的内在动力，它激发人们勇敢面对困难，坚持不懈地追求梦想。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动力源泉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创新引擎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吸引力法则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拥有创业激情的人往往更具创新精神，愿意尝试新的想法和解决方案，从而推动企业和行业的进步。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创业激情能够感染他人，吸引志同道合的团队成员和投资者，共同为实现创业愿景而努力。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创业激情的重要性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挑战是个人和企业成长的重要途径。通过应对挑战，可以积累经验，提升技能，拓展视野。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挑战往往伴随着风险，但正是这些风险孕育着巨大的机遇。敢于迎接挑战的人更有可能抓住这些机遇，实现跨越式发展。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风险与机遇并存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面对挑战可以锻炼人的抗压能力，使其在逆境中保持冷静和乐观，从而更好地应对未来的不确定性。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增强抗压能力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积极迎接挑战的企业能够展现出其勇敢、创新和担当的品质，从而赢得客户、合作伙伴和社会的尊重和信任。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迎接挑战的意义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创业激情的源泉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将个人职业发展与事业使命紧密结合，为追求更高目标而努力奋斗。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使命感召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享受工作带来的乐趣和成就感，愿意为事业付出更多时间和精力。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热爱工作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对事业保持高度专注和投入，不断追求卓越和突破自我。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专注投入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对事业的热爱与追求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具备强烈的成功欲望，勇于面对挑战并努力实现个人和团队目标。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渴望成功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保持敏锐的市场洞察力和竞争意识，不断寻求创新和突破。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敢于承担创业过程中的风险和挑战，以积极乐观的心态应对困难。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强烈的成功欲望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自我驱动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具备自我驱动能力，主动寻求成长机会，不断拓展个人能力和视野。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保持开放心态，不断学习新知识、新技能，提升个人综合素质。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不断追求卓越，提高工作标准和要求，努力成为行业内的佼佼者。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不断学习与进步的精神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迎接挑战的勇气与准备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勇于面对困难与挫折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在创业过程中遇到挫折时，保持坚定的信念和积极的心态，相信自己能够克服一切困难。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敢于担当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主动承担责任，不逃避困难，积极寻找解决问题的办法。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乐观向上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以乐观的态度看待挫折和失败，将其视为成长的机会和前进的动力。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与团队成员、合作伙伴、导师等积极沟通，共同寻找解决问题的办法。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08" r="10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运用创新思维，从不同角度思考问题，寻找新的解决方案。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在遇到困难时，勇于向他人请教，寻求帮助和支持。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积极寻求解决方案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通过实践积累经验，不断反思和总结，提高自己的能力和水平。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拓展视野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关注行业动态和前沿趋势，拓展自己的视野和认知范围。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保持学习的热情，不断汲取新知识、新技能，提升自己的综合素质。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不断提升自身能力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https://d.book118.com/137103136042006040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2024-09-12T14:19:18.850</cp:lastPrinted>
  <dcterms:created xsi:type="dcterms:W3CDTF">2024-09-12T06:19:18Z</dcterms:created>
  <dcterms:modified xsi:type="dcterms:W3CDTF">2024-09-12T06:19:20Z</dcterms:modified>
</cp:coreProperties>
</file>