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EDB47-8BCE-4225-BCE7-742CDD6FD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D1337-F611-41F7-B63C-B55D0AC97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C70B1-6A5B-4180-BDE3-34F96829C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2C9CF-D39D-442B-8538-CF49DD71C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63A34-5DB3-4809-AAE5-217686440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B3993-DABC-44AA-8D01-56A8E54CE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0D1DA0-8AA1-49C2-A391-0147A48FC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58C1D8-8FED-4A62-A574-E5517108E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746E1-8AA1-4038-8F26-C7C56CAD3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5D2C9-F145-420D-9AC4-9DC04F62A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52F6B-F7AB-4B4B-8ACC-892F5ABFF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04025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园艺器械伤害事故应急措施及救援预案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事故类型与危害程度分析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预防措施与预警机制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后期处置与恢复重建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宣传、培训和演练计划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事故类型与危害程度分析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由剪刀、割草机、修枝剪等锋利园艺器械导致，伤口多呈直线状，深浅不一。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由铁锹、铁叉等尖锐园艺工具造成，伤口小而深，易伤及内脏或深部组织。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由铁锤、石头等重物砸落导致，伤口多呈不规则形状，可伴有骨折或内出血。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使用电动园艺工具时，因操作不当或设备故障导致的触电事故。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切割伤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刺伤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砸伤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电击伤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园艺器械伤害事故类型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仅造成皮肤或软组织损伤，对受害者生命不构成严重威胁。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伤及肌肉、肌腱或骨骼，可能导致残疾或影响劳动能力。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伤及内脏或重要血管、神经，可能导致严重残疾或死亡。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在事故现场涉及多人受伤，需要大规模的医疗救援和现场处置。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轻度伤害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中度伤害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重度伤害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大面积伤害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危害程度及影响范围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园艺器械本身存在设计缺陷或制造问题，导致使用过程中发生故障。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使用园艺器械时违反操作规程，如使用不合适的工具、不正确的操作姿势等。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对园艺器械的维护和保养不足，导致设备老化、磨损严重，增加事故风险。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操作者缺乏必要的安全知识和意识，忽视潜在的安全隐患。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维护不足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  <a:endParaRPr lang="en-US" sz="1100"/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事故发生原因及诱因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负责全面领导、组织、协调应急处置工作，确保各项应急措施得到及时有效的实施。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负责现场应急处置工作，根据事故情况制定救援方案，指挥救援队伍进行救援。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提供技术支持和建议，协助应急指挥部制定科学合理的救援方案。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0508" r="30508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应急指挥部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专家组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应急组织体系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全面领导应急处置工作，对重大问题进行决策。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协助总指挥工作，负责各自分管领域的应急指挥。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各相关部门和单位按照职责分工，负责各自领域的应急处置工作。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总指挥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副总指挥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成员单位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指挥机构及职责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负责现场伤员的救治和转运，提供必要的医疗支持。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负责事故现场的工程抢险和救援工作，如破拆、支撑等。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负责火灾扑救、人员搜救等任务，配合其他救援队伍开展联合救援。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负责应急救援物资的储备、运输和发放工作，确保救援物资及时到位。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消防救援队伍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医疗救护队伍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工程抢险队伍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物资保障队伍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救援队伍组成与任务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预防措施与预警机制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包括园艺器械的正确使用方法、安全操作规程、危险识别和应对措施等。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所有使用园艺器械的员工和相关人员，确保他们具备必要的安全意识和操作技能。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可采用理论授课、实践操作、案例分析等多种形式，确保培训效果。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园艺器械安全使用培训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根据园艺器械的使用频率和危险程度，制定合理的检查周期，如日检、周检、月检等。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检查周期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46" r="1474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包括园艺器械的外观、性能、安全装置等方面的检查，确保器械处于良好状态。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定期对园艺器械进行维护保养，更换磨损部件，清洗润滑，确保器械正常运转。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定期检查与维护保养制度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https://d.book118.com/137104025102006036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2024-09-11T11:55:40.885</cp:lastPrinted>
  <dcterms:created xsi:type="dcterms:W3CDTF">2024-09-11T03:55:40Z</dcterms:created>
  <dcterms:modified xsi:type="dcterms:W3CDTF">2024-09-11T03:55:42Z</dcterms:modified>
</cp:coreProperties>
</file>