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864DE-7738-4DD7-8BB1-83BECD82B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651A5-75B1-4CBE-B8B1-ACB74B49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DC39-F8D2-4BBF-BC17-E3C7407AF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0A236-EB73-4B52-AB2E-31BA75BE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A278E-83C0-438C-8229-63856D85C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4DAFA-8FE2-4A2F-BC0A-BA8766A8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EC31E-C1E3-41BE-9997-87E77C5D2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2EC10-D292-4FBC-996D-1E3529EF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29761-1CB4-4927-8A7F-D9328A71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442E7-2CE1-4886-8B7D-54A0DCC69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968A1-4444-4D54-A9B4-4507DBF9B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6041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商贸仓储企业物流与安全生产的协调与融合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安全生产在商贸仓储企业的应用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物流与安全生产的协调策略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物流与安全生产的融合实践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探讨商贸仓储企业物流与安全生产之间的内在联系和相互影响。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分析当前商贸仓储企业在物流与安全生产方面面临的挑战和问题。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提出促进商贸仓储企业物流与安全生产协调与融合的策略和建议。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国内外商贸仓储企业在物流与安全生产方面的成功案例和经验教训。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安全生产在商贸仓储企业中的重要性及其影响因素。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商贸仓储企业物流运作的现状和特点。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物流与安全生产之间的内在联系和相互作用。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促进商贸仓储企业物流与安全生产协调与融合的策略和建议。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商贸仓储企业物流概述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物流定义与特点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物流是指为了满足客户的需求，以最低的成本，通过运输、保管、配送等方式，实现原材料、半成品、成品或相关信息进行由商品的产地到商品的消费地的计划、实施和管理的全过程。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具有系统性、商品性、信息性、服务性和专业性等特点。其中，系统性强调物流是一个整体系统，需要各环节协同工作；商品性指物流涉及商品的生产、流通和消费等环节；信息性强调物流过程中信息的重要性；服务性指物流需要为客户提供优质的服务；专业性则要求物流从业人员具备专业的知识和技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商贸仓储企业物流的重要性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商贸仓储企业物流能够确保原材料、零部件等生产所需物资的及时供应，从而保障生产的顺利进行。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通过优化物流运作流程、降低运输和仓储成本等措施，商贸仓储企业物流能够帮助企业降低整体运营成本。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快速、准确、高效的物流服务能够提高客户满意度，增强企业竞争力。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商贸仓储企业物流的发展能够带动相关产业的发展，促进区域经济的繁荣。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542" r="28542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根据企业生产计划和市场需求，制定采购计划并组织货源，确保物资的及时供应。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仓储与保管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运输与配送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对采购的物资进行验收、入库、保管和出库等操作，确保物资的安全、完整和准确。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根据客户需求和订单信息，制定运输和配送计划，并组织运输工具将物资送达目的地。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对整个物流过程中产生的信息进行采集、处理、传递和利用，实现物流信息的共享和协同。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安全生产在商贸仓储企业的应用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安全生产的概念和原则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安全生产是指在生产过程中，通过采取各种措施，保障员工人身安全和企业财产安全，防止和减少生产事故的发生，确保生产活动的正常进行。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安全生产的原则包括：预防为主、综合治理、安全第一、以人为本、持续改进等。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商贸仓储企业涉及大量货物的存储和运输，如果安全生产管理不到位，容易发生事故，威胁员工生命安全。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保障员工人身安全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商贸仓储企业的货物价值高，一旦发生火灾、盗窃等事故，将给企业带来巨大经济损失。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确保企业财产安全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安全生产事故不仅会影响企业的正常运营，还会损害企业的声誉和形象，对企业的长期发展造成不良影响。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安全生产在商贸仓储企业的意义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我国制定了一系列安全生产法规，如《中华人民共和国安全生产法》、《生产安全事故报告和调查处理条例》等，对商贸仓储企业的安全生产提出了明确要求。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行业安全标准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商贸仓储行业也制定了相应的安全标准，如《仓储场所消防安全管理规定》、《物流企业安全生产管理规范》等，指导企业加强安全生产管理。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企业内部安全规章制度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商贸仓储企业应根据国家法规和行业标准，结合企业实际情况，制定完善的安全生产规章制度，明确各级人员的安全职责和操作规范。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https://d.book118.com/137106041011006043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2024-09-16T17:24:52.439</cp:lastPrinted>
  <dcterms:created xsi:type="dcterms:W3CDTF">2024-09-16T09:24:52Z</dcterms:created>
  <dcterms:modified xsi:type="dcterms:W3CDTF">2024-09-16T09:24:54Z</dcterms:modified>
</cp:coreProperties>
</file>