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B465D1-49D4-4746-8AE4-F247665AB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0BA76E-23AB-46AF-8F3A-35A2FBDE2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465C91-DB5E-4D35-BC13-07E4278AA5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67B0B1-9F61-4AD2-8F6C-0CE163B70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5B7505-E60B-444F-B983-ECC070601F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2957FB-728A-47C2-8590-99980AE5FD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133B5F-5B1C-4444-AA35-31D013F635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422CB9-AACC-4D00-97C6-B76AFAFC2D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335C19-6EB6-43E2-ABCD-13C4521C59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C68B6-9520-4E20-A10A-3DE1B1EF05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C8C98-7924-460B-A812-8497EF519F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10615004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2024-02-01</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职业教育培训政策法规解读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政策法规背景与意义</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主要政策法规内容解读</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政策法规实施过程中的问题与挑战</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优秀实践案例分享与启示</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未来发展趋势预测与建议</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总结反思与展望未来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政策法规背景与意义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688" r="226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职业教育培训体系不断完善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随着职业教育改革的深入推进，我国职业教育培训体系逐步健全，涵盖了中等职业教育、高等职业教育、应用型本科等多个层次。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市场需求与人才培养紧密对接</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职业教育培训紧密围绕市场需求，不断调整专业设置和课程内容，为经济社会发展提供了有力的人才支撑。</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校企合作、产教融合成为趋势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越来越多的职业院校与企业开展深度合作，共同育人、共享资源，推动了产教融合、校企合作模式的创新与发展。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职业教育培训发展现状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为更好地适应经济社会发展对技能型人才的需求，国家出台了一系列政策法规，推动职业教育培训的改革与发展。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适应经济社会发展需求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针对职业教育培训中存在的诸如资源不足、质量不高、发展不平衡等问题，政策法规的出台旨在为解决这些问题提供政策支持和制度保障。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解决职业教育培训面临的问题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政策法规出台背景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提升职业教育培训地位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政策法规的出台进一步提升了职业教育培训在国民教育体系中的地位，强化了其服务经济社会发展的功能。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促进职业教育培训质量提升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政策法规对职业教育培训的质量提出了更高要求，推动了职业院校加强内涵建设、提高教学水平。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引导职业教育培训多元化发展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政策法规鼓励职业教育培训多元化发展，支持社会力量参与职业教育培训，为构建灵活开放的现代职业教育体系奠定了基础。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政策法规对职业教育培训影响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主要政策法规内容解读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197" b="619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《职业教育法》核心条款解析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明确职业教育地位与作用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规定职业教育是国家教育事业的重要组成部分，是促进经济社会发展和劳动就业的重要途径。</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确立职业教育体系与制度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构建职业教育与普通教育相互沟通、协调发展的教育体系，建立学历教育与职业培训并举、多形式衔接互通的职业教育制度。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保障职业教育质量与条件</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要求职业教育必须贯彻国家教育方针，提高教育质量，同时保障职业学校和职业培训机构的办学条件。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重点群体</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针对企业职工、农村转移就业劳动者、城乡未继续升学初高中毕业生、退役军人、就业困难人员等重点群体，实施有针对性的职业技能培训。</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目标任务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明确提出职业技能提升行动的总体目标和具体任务，即到2022年底，实现技能劳动者占就业人员总量的比例达到25%以上。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政策措施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从完善政策体系、加强培训供给、激发培训主体活力、提升培训质量等方面提出了一系列政策措施。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6667" b="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《职业技能提升行动方案》要点介绍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各地根据《职业教育法》和《职业技能提升行动方案》等上位法，结合本地实际制定了相应的地方性政策法规及其实施细则。</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这些地方性政策法规及其实施细则在职业教育培训机构的设立、师资队伍的建设、教学质量的保障、校企合作的开展等方面进行了具体规定。</a:t>
            </a:r>
          </a:p>
        </p:txBody>
      </p:sp>
      <p:pic>
        <p:nvPicPr>
          <p:cNvPr id="6" name="Picture 6"/>
          <p:cNvPicPr>
            <a:picLocks noChangeAspect="1"/>
          </p:cNvPicPr>
          <p:nvPr/>
        </p:nvPicPr>
        <p:blipFill>
          <a:blip r:embed="rId2"/>
          <a:srcRect t="9759" b="975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同时，各地还根据实际情况，对职业技能鉴定、职业资格证书制度、职业培训补贴等进行了相应的规定和实施。</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地方性政策法规及其实施细则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政策法规实施过程中的问题与挑战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当前职业教育培训政策法规宣传主要依赖政府部门和官方媒体，而针对目标群体的专门宣传渠道较少。</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宣传渠道有限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政策法规宣传内容往往只涉及政策条款本身，缺乏对政策背景、目的和意义的深入解读。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宣传内容单一</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政策法规宣传频次较低，难以形成持续、广泛的传播效应。</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宣传频次不足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政策法规宣传普及不足问题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部分政府部门对职业教育培训机构的监管存在漏洞，导致一些机构违规操作。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政府部门监管不力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培训机构自律不严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社会监督缺失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部分培训机构过于追求经济利益，忽视教学质量和学员权益，存在诸如虚假宣传、乱收费等问题。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社会公众对职业教育培训政策法规的关注度不高，缺乏有效的社会监督机制。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各方责任主体履责不到位现象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https://d.book118.com/137106150042006050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2024-09-22T18:32:12.284</cp:lastPrinted>
  <dcterms:created xsi:type="dcterms:W3CDTF">2024-09-22T10:32:12Z</dcterms:created>
  <dcterms:modified xsi:type="dcterms:W3CDTF">2024-09-22T10:32:14Z</dcterms:modified>
</cp:coreProperties>
</file>