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C30C-D019-4E77-861D-8A9A11F0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364BA-59F1-4A47-9085-07438C22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DE68A-871A-41F6-8259-899CD37A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BCBB7-8A66-4231-8CAE-9640412B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6AEBC-828A-43EA-99B7-4EDBD540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AC8DA-2FB4-473A-849B-C80D879F1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A43AE-1CB4-472D-A4DE-C1DF7BD6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7D57E-85EF-4F57-8068-6221397E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616D2-F683-4E4A-B9BA-0DCA6EDE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C4AE-D1EC-4693-9ED9-8D31DFAA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CB863-9598-4127-9E39-BB83246B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0165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学校管理理念课件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学校管理的基本原则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学校管理的主要内容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学校管理的实施策略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学校管理中的挑战与对策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未来学校管理的趋势和展望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随着教育改革的深入推进，学校管理理念需要不断更新以适应新的教育环境。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提升学校管理水平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通过学习和掌握先进的管理理念，提高学校管理者的管理水平，推动学校发展。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学校管理理念的核心是“以人为本”，通过优化管理方式和手段，促进学生的全面发展。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科学、人文、和谐的管理理念有助于营造和谐的校园环境，促进师生共同成长。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构建和谐校园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先进的管理理念可以指导学校改进教育教学方法，提高教育质量。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学校管理理念的创新可以激发学校的活力，推动学校的创新发展。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推动学校创新发展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学校管理理念的意义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确立学生的主体地位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在教学和管理活动中，始终将学生置于中心位置，关注学生的全面发展。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满足学生需求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深入了解学生的需求，提供个性化的教育服务，促进学生的成长成才。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注重培养学生的创新精神和实践能力，提高学生的综合素质和社会竞争力。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发挥教师的主导作用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教师是学校管理的主体，应充分发挥教师在教育教学中的主导作用。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提高教师专业素质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加强教师培训和学习，提高教师的专业素质和教学水平。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激发教师工作热情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关注教师的工作状态和需求，为教师创造良好的工作环境和条件，激发教师的工作热情和创造力。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教师为主体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学校管理人员应树立服务意识，为师生提供优质的服务。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树立服务意识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建立健全学校服务体系，提高服务质量和效率。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833" b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深入了解师生的需求，积极回应师生的关切，为师生解决实际问题。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关注师生需求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服务为宗旨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运用科学的管理方法和手段，进行科学的决策和管理。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强化管理职能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学校管理应强化管理职能，确保各项工作的顺利开展。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民主管理监督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实行民主管理，接受师生和社会的监督，提高管理的透明度和公信力。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管理为手段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学校管理的主要内容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17" r="5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德育评价体系建设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建立科学的德育评价体系，全面评价学生的道德品质和行为表现，引导学生自我反思和成长。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根据学校特色和学生需求，制定明确的德育目标，培养学生正确的价值观和道德观。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德育课程开发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结合学校实际，开发适合学生的德育课程，注重课程的实践性和体验性。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根据学校教学计划和课程标准，制定明确的智育目标，提高学生的知识水平和思维能力。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智育目标设定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优化课程设置，注重课程的系统性和连贯性，采用多样化的教学方法和手段，激发学生的学习兴趣和主动性。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智育课程实施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建立科学的智育评价体系，全面评价学生的学习成果和能力表现，为学生提供个性化的学习指导和建议。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智育评价体系建设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智育管理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根据学校体育工作计划和学生身体素质状况，制定明确的体育目标，提高学生的身体素质和运动技能。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合理安排体育课程，注重课程的趣味性和实用性，采用多样化的教学方法和手段，引导学生积极参与体育活动。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体育课程实施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建立科学的体育评价体系，全面评价学生的身体素质和运动表现，为学生提供个性化的锻炼指导和建议。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体育评价体系建设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美育目标设定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优化艺术课程设置，注重课程的艺术性和审美性，采用多样化的教学方法和手段，引导学生积极参与艺术活动。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美育课程实施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美育评价体系建设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建立科学的美育评价体系，全面评价学生的艺术素养和表现能力，为学生提供个性化的艺术指导和建议。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根据学校艺术工作计划和学生艺术素养状况，制定明确的美育目标，提高学生的审美能力和创造力。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美育管理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https://d.book118.com/137110165100006042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2024-09-15T18:21:33.469</cp:lastPrinted>
  <dcterms:created xsi:type="dcterms:W3CDTF">2024-09-15T10:21:33Z</dcterms:created>
  <dcterms:modified xsi:type="dcterms:W3CDTF">2024-09-15T10:21:35Z</dcterms:modified>
</cp:coreProperties>
</file>