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813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6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tags" Target="tags/tag230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1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image" Target="../media/image3.png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tags" Target="../tags/tag14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image" Target="../media/image1.png" /><Relationship Id="rId7" Type="http://schemas.openxmlformats.org/officeDocument/2006/relationships/tags" Target="../tags/tag6.xml" /><Relationship Id="rId8" Type="http://schemas.openxmlformats.org/officeDocument/2006/relationships/image" Target="../media/image2.png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10" Type="http://schemas.openxmlformats.org/officeDocument/2006/relationships/tags" Target="../tags/tag24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tags" Target="../tags/tag2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2.xml" /><Relationship Id="rId11" Type="http://schemas.openxmlformats.org/officeDocument/2006/relationships/tags" Target="../tags/tag33.xml" /><Relationship Id="rId12" Type="http://schemas.openxmlformats.org/officeDocument/2006/relationships/image" Target="../media/image5.png" /><Relationship Id="rId13" Type="http://schemas.openxmlformats.org/officeDocument/2006/relationships/tags" Target="../tags/tag34.xml" /><Relationship Id="rId14" Type="http://schemas.openxmlformats.org/officeDocument/2006/relationships/tags" Target="../tags/tag35.xml" /><Relationship Id="rId15" Type="http://schemas.openxmlformats.org/officeDocument/2006/relationships/tags" Target="../tags/tag36.xml" /><Relationship Id="rId16" Type="http://schemas.openxmlformats.org/officeDocument/2006/relationships/tags" Target="../tags/tag37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image" Target="../media/image4.png" /><Relationship Id="rId8" Type="http://schemas.openxmlformats.org/officeDocument/2006/relationships/tags" Target="../tags/tag31.xml" /><Relationship Id="rId9" Type="http://schemas.openxmlformats.org/officeDocument/2006/relationships/image" Target="../media/image3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10" Type="http://schemas.openxmlformats.org/officeDocument/2006/relationships/image" Target="../media/image6.png" /><Relationship Id="rId11" Type="http://schemas.openxmlformats.org/officeDocument/2006/relationships/tags" Target="../tags/tag46.xml" /><Relationship Id="rId12" Type="http://schemas.openxmlformats.org/officeDocument/2006/relationships/tags" Target="../tags/tag47.xml" /><Relationship Id="rId13" Type="http://schemas.openxmlformats.org/officeDocument/2006/relationships/tags" Target="../tags/tag48.xml" /><Relationship Id="rId14" Type="http://schemas.openxmlformats.org/officeDocument/2006/relationships/tags" Target="../tags/tag4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tags" Target="../tags/tag42.xml" /><Relationship Id="rId6" Type="http://schemas.openxmlformats.org/officeDocument/2006/relationships/image" Target="../media/image1.png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tags" Target="../tags/tag4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9.xml" /><Relationship Id="rId11" Type="http://schemas.openxmlformats.org/officeDocument/2006/relationships/tags" Target="../tags/tag6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3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10" Type="http://schemas.openxmlformats.org/officeDocument/2006/relationships/image" Target="../media/image3.png" /><Relationship Id="rId11" Type="http://schemas.openxmlformats.org/officeDocument/2006/relationships/tags" Target="../tags/tag118.xml" /><Relationship Id="rId12" Type="http://schemas.openxmlformats.org/officeDocument/2006/relationships/image" Target="../media/image7.png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image" Target="../media/image1.png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135232-F7E4-42CE-AA08-A7941E4D9D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5EB863-71A0-41ED-B86F-9328AD7D5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EFDAA8-176F-44C8-A3C7-E72FCF544A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7E8923-575E-4321-84E3-7A0AA6FD0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8F59A8-B366-49C3-8468-38B5CD4DF8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BB9DBE-CEF0-46EA-925D-E49843B53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052DCC-7551-43E7-BFD4-0090DA1EA0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C4DF93-9D0B-4251-B995-347F2D2033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B8CFFA-437D-456B-B7F9-54AD1660F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2A32D4-7FE8-43D5-882B-728BE4D87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B79359-227F-4B94-BF1D-A9093C7EF7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任意多边形 10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678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0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2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4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片 49" descr="桌子上放着花瓶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198366" y="4347977"/>
            <a:ext cx="2718835" cy="2510023"/>
          </a:xfrm>
          <a:prstGeom prst="rect">
            <a:avLst/>
          </a:prstGeom>
        </p:spPr>
      </p:pic>
      <p:pic>
        <p:nvPicPr>
          <p:cNvPr id="2097155" name="VCG211356159917" descr="黑白色的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652260" y="0"/>
            <a:ext cx="5156200" cy="5135880"/>
          </a:xfrm>
          <a:prstGeom prst="rect">
            <a:avLst/>
          </a:prstGeom>
          <a:ln>
            <a:noFill/>
          </a:ln>
        </p:spPr>
      </p:pic>
      <p:sp>
        <p:nvSpPr>
          <p:cNvPr id="1048686" name="署名"/>
          <p:cNvSpPr txBox="1">
            <a:spLocks noGrp="1"/>
          </p:cNvSpPr>
          <p:nvPr>
            <p:ph type="body" idx="4" hasCustomPrompt="1"/>
            <p:custDataLst>
              <p:tags r:id="rId10"/>
            </p:custDataLst>
          </p:nvPr>
        </p:nvSpPr>
        <p:spPr>
          <a:xfrm>
            <a:off x="1656715" y="4504690"/>
            <a:ext cx="2371725" cy="4089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3" hasCustomPrompt="1"/>
            <p:custDataLst>
              <p:tags r:id="rId11"/>
            </p:custDataLst>
          </p:nvPr>
        </p:nvSpPr>
        <p:spPr>
          <a:xfrm>
            <a:off x="1178560" y="2216785"/>
            <a:ext cx="5138420" cy="207264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solidFill>
                  <a:schemeClr val="accent2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57" name="图片 21" descr="卡通人物  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rcRect t="742" r="50704"/>
          <a:stretch>
            <a:fillRect/>
          </a:stretch>
        </p:blipFill>
        <p:spPr>
          <a:xfrm>
            <a:off x="1178755" y="4532630"/>
            <a:ext cx="307663" cy="344339"/>
          </a:xfrm>
          <a:prstGeom prst="rect">
            <a:avLst/>
          </a:prstGeom>
        </p:spPr>
      </p:pic>
      <p:sp>
        <p:nvSpPr>
          <p:cNvPr id="1048690" name="副标题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178560" y="1605915"/>
            <a:ext cx="5138420" cy="41402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0" i="0" u="none" strike="noStrike" kern="1200" cap="none" spc="300" normalizeH="0" baseline="0" noProof="1">
                <a:solidFill>
                  <a:schemeClr val="accent2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任意多边形 4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700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2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4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6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任意多边形 10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720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2" name="任意多边形 8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4" name="任意多边形 7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6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712470" y="1109980"/>
            <a:ext cx="1454785" cy="40436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9" name="图片 5" descr="黑白色的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538335" y="304165"/>
            <a:ext cx="2266950" cy="22586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62" h="3349">
                <a:moveTo>
                  <a:pt x="231" y="312"/>
                </a:moveTo>
                <a:lnTo>
                  <a:pt x="231" y="1437"/>
                </a:lnTo>
                <a:lnTo>
                  <a:pt x="1506" y="1437"/>
                </a:lnTo>
                <a:lnTo>
                  <a:pt x="1506" y="312"/>
                </a:lnTo>
                <a:lnTo>
                  <a:pt x="231" y="312"/>
                </a:lnTo>
                <a:close/>
                <a:moveTo>
                  <a:pt x="0" y="0"/>
                </a:moveTo>
                <a:lnTo>
                  <a:pt x="3362" y="0"/>
                </a:lnTo>
                <a:lnTo>
                  <a:pt x="3362" y="3350"/>
                </a:lnTo>
                <a:lnTo>
                  <a:pt x="0" y="33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图片 21" descr="卡通人物  中度可信度描述已自动生成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t="742" r="50704"/>
          <a:stretch>
            <a:fillRect/>
          </a:stretch>
        </p:blipFill>
        <p:spPr>
          <a:xfrm>
            <a:off x="1285776" y="3163083"/>
            <a:ext cx="307663" cy="344339"/>
          </a:xfrm>
          <a:prstGeom prst="rect">
            <a:avLst/>
          </a:prstGeom>
        </p:spPr>
      </p:pic>
      <p:sp>
        <p:nvSpPr>
          <p:cNvPr id="1048730" name="矩形 24"/>
          <p:cNvSpPr/>
          <p:nvPr>
            <p:custDataLst>
              <p:tags r:id="rId11"/>
            </p:custDataLst>
          </p:nvPr>
        </p:nvSpPr>
        <p:spPr>
          <a:xfrm>
            <a:off x="2430780" y="2286000"/>
            <a:ext cx="9367520" cy="3448050"/>
          </a:xfrm>
          <a:prstGeom prst="rect">
            <a:avLst/>
          </a:prstGeom>
          <a:solidFill>
            <a:schemeClr val="bg2">
              <a:lumMod val="90000"/>
              <a:alpha val="31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3" name="图片 49" descr="桌子上放着花瓶  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37845" y="4669155"/>
            <a:ext cx="1899285" cy="1753235"/>
          </a:xfrm>
          <a:prstGeom prst="rect">
            <a:avLst/>
          </a:prstGeom>
        </p:spPr>
      </p:pic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任意多边形 10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bg2"/>
              </a:solidFill>
              <a:sym typeface="+mn-ea"/>
            </a:endParaRPr>
          </a:p>
        </p:txBody>
      </p:sp>
      <p:sp>
        <p:nvSpPr>
          <p:cNvPr id="1048740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1048742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1048744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1048746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2"/>
              </a:solidFill>
            </a:endParaRPr>
          </a:p>
        </p:txBody>
      </p:sp>
      <p:pic>
        <p:nvPicPr>
          <p:cNvPr id="2097165" name="图片 49" descr="桌子上放着花瓶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158230" y="2399030"/>
            <a:ext cx="4841875" cy="4470400"/>
          </a:xfrm>
          <a:prstGeom prst="rect">
            <a:avLst/>
          </a:prstGeom>
        </p:spPr>
      </p:pic>
      <p:sp>
        <p:nvSpPr>
          <p:cNvPr id="1048748" name="标题"/>
          <p:cNvSpPr txBox="1">
            <a:spLocks noGrp="1"/>
          </p:cNvSpPr>
          <p:nvPr>
            <p:ph type="title" idx="3" hasCustomPrompt="1"/>
            <p:custDataLst>
              <p:tags r:id="rId8"/>
            </p:custDataLst>
          </p:nvPr>
        </p:nvSpPr>
        <p:spPr>
          <a:xfrm>
            <a:off x="1402080" y="2399030"/>
            <a:ext cx="5443220" cy="2673985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solidFill>
                  <a:schemeClr val="accent2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50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1402080" y="1568132"/>
            <a:ext cx="5443220" cy="901065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pic>
        <p:nvPicPr>
          <p:cNvPr id="2097167" name="图片 6" descr="黑白色的花  中度可信度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037195" y="28575"/>
            <a:ext cx="3780790" cy="376682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62" h="3349">
                <a:moveTo>
                  <a:pt x="231" y="312"/>
                </a:moveTo>
                <a:lnTo>
                  <a:pt x="231" y="1437"/>
                </a:lnTo>
                <a:lnTo>
                  <a:pt x="1506" y="1437"/>
                </a:lnTo>
                <a:lnTo>
                  <a:pt x="1506" y="312"/>
                </a:lnTo>
                <a:lnTo>
                  <a:pt x="231" y="312"/>
                </a:lnTo>
                <a:close/>
                <a:moveTo>
                  <a:pt x="0" y="0"/>
                </a:moveTo>
                <a:lnTo>
                  <a:pt x="3362" y="0"/>
                </a:lnTo>
                <a:lnTo>
                  <a:pt x="3362" y="3350"/>
                </a:lnTo>
                <a:lnTo>
                  <a:pt x="0" y="335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58" name="任意多边形 4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760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62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64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66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68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任意多边形 4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782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4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6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正文"/>
          <p:cNvSpPr txBox="1">
            <a:spLocks noGrp="1"/>
          </p:cNvSpPr>
          <p:nvPr>
            <p:ph idx="5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4" name="正文"/>
          <p:cNvSpPr txBox="1">
            <a:spLocks noGrp="1"/>
          </p:cNvSpPr>
          <p:nvPr>
            <p:ph idx="3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6" name="标题"/>
          <p:cNvSpPr txBox="1">
            <a:spLocks noGrp="1"/>
          </p:cNvSpPr>
          <p:nvPr>
            <p:ph type="title" idx="2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1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任意多边形 4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08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10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12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14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1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2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824" name="任意多边形 16"/>
          <p:cNvSpPr/>
          <p:nvPr>
            <p:custDataLst>
              <p:tags r:id="rId1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6" name="任意多边形 15"/>
          <p:cNvSpPr/>
          <p:nvPr>
            <p:custDataLst>
              <p:tags r:id="rId2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8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30" name="任意多边形 9"/>
          <p:cNvSpPr/>
          <p:nvPr>
            <p:custDataLst>
              <p:tags r:id="rId4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32" name="任意多边形 4"/>
          <p:cNvSpPr/>
          <p:nvPr>
            <p:custDataLst>
              <p:tags r:id="rId5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34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6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8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840" name="任意多边形 4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42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44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46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48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50" name="正文"/>
          <p:cNvSpPr txBox="1"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5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任意多边形 11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60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2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4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6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70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7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7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78" name="任意多边形 8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80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29" descr="桌子上放着花瓶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98636" y="4347977"/>
            <a:ext cx="2718835" cy="2510023"/>
          </a:xfrm>
          <a:prstGeom prst="rect">
            <a:avLst/>
          </a:prstGeom>
        </p:spPr>
      </p:pic>
      <p:sp>
        <p:nvSpPr>
          <p:cNvPr id="1048888" name="署名"/>
          <p:cNvSpPr txBox="1">
            <a:spLocks noGrp="1"/>
          </p:cNvSpPr>
          <p:nvPr>
            <p:ph type="body" idx="4"/>
            <p:custDataLst>
              <p:tags r:id="rId8"/>
            </p:custDataLst>
          </p:nvPr>
        </p:nvSpPr>
        <p:spPr>
          <a:xfrm>
            <a:off x="7785735" y="3968750"/>
            <a:ext cx="3928745" cy="4089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890" name="标题"/>
          <p:cNvSpPr txBox="1">
            <a:spLocks noGrp="1"/>
          </p:cNvSpPr>
          <p:nvPr>
            <p:ph type="title" idx="3" hasCustomPrompt="1"/>
            <p:custDataLst>
              <p:tags r:id="rId9"/>
            </p:custDataLst>
          </p:nvPr>
        </p:nvSpPr>
        <p:spPr>
          <a:xfrm>
            <a:off x="7307580" y="1913255"/>
            <a:ext cx="4432300" cy="1716405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66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pic>
        <p:nvPicPr>
          <p:cNvPr id="2097171" name="图片 21" descr="卡通人物  中度可信度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rcRect t="742" r="50704"/>
          <a:stretch>
            <a:fillRect/>
          </a:stretch>
        </p:blipFill>
        <p:spPr>
          <a:xfrm>
            <a:off x="7307580" y="3996690"/>
            <a:ext cx="307975" cy="344170"/>
          </a:xfrm>
          <a:prstGeom prst="rect">
            <a:avLst/>
          </a:prstGeom>
        </p:spPr>
      </p:pic>
      <p:pic>
        <p:nvPicPr>
          <p:cNvPr id="2097173" name="VCG211356159917" descr="黑白色的花  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flipH="1">
            <a:off x="379730" y="-160020"/>
            <a:ext cx="6068060" cy="6044565"/>
          </a:xfrm>
          <a:prstGeom prst="rect">
            <a:avLst/>
          </a:prstGeom>
          <a:ln>
            <a:noFill/>
          </a:ln>
        </p:spPr>
      </p:pic>
      <p:sp>
        <p:nvSpPr>
          <p:cNvPr id="10488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14" Type="http://schemas.openxmlformats.org/officeDocument/2006/relationships/tags" Target="../tags/tag125.xml" /><Relationship Id="rId15" Type="http://schemas.openxmlformats.org/officeDocument/2006/relationships/tags" Target="../tags/tag126.xml" /><Relationship Id="rId16" Type="http://schemas.openxmlformats.org/officeDocument/2006/relationships/tags" Target="../tags/tag127.xml" /><Relationship Id="rId17" Type="http://schemas.openxmlformats.org/officeDocument/2006/relationships/tags" Target="../tags/tag128.xml" /><Relationship Id="rId18" Type="http://schemas.openxmlformats.org/officeDocument/2006/relationships/tags" Target="../tags/tag129.xml" /><Relationship Id="rId19" Type="http://schemas.openxmlformats.org/officeDocument/2006/relationships/tags" Target="../tags/tag13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31.xml" /><Relationship Id="rId21" Type="http://schemas.openxmlformats.org/officeDocument/2006/relationships/tags" Target="../tags/tag132.xml" /><Relationship Id="rId22" Type="http://schemas.openxmlformats.org/officeDocument/2006/relationships/tags" Target="../tags/tag133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4"/>
          <p:cNvSpPr/>
          <p:nvPr>
            <p:custDataLst>
              <p:tags r:id="rId12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656" name="任意多边形 9"/>
          <p:cNvSpPr/>
          <p:nvPr>
            <p:custDataLst>
              <p:tags r:id="rId13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任意多边形 14"/>
          <p:cNvSpPr/>
          <p:nvPr>
            <p:custDataLst>
              <p:tags r:id="rId14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任意多边形 15"/>
          <p:cNvSpPr/>
          <p:nvPr>
            <p:custDataLst>
              <p:tags r:id="rId15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2" name="任意多边形 16"/>
          <p:cNvSpPr/>
          <p:nvPr>
            <p:custDataLst>
              <p:tags r:id="rId16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4" name="日期占位符 1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1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1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文本占位符 1"/>
          <p:cNvSpPr>
            <a:spLocks noGrp="1"/>
          </p:cNvSpPr>
          <p:nvPr>
            <p:ph type="body" idx="21"/>
            <p:custDataLst>
              <p:tags r:id="rId20"/>
            </p:custDataLst>
          </p:nvPr>
        </p:nvSpPr>
        <p:spPr>
          <a:xfrm>
            <a:off x="608400" y="1444770"/>
            <a:ext cx="10969200" cy="473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2" name="标题占位符 2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8400" y="597158"/>
            <a:ext cx="10969200" cy="70547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8122" r:id="rId2"/>
    <p:sldLayoutId id="2147498123" r:id="rId3"/>
    <p:sldLayoutId id="2147498124" r:id="rId4"/>
    <p:sldLayoutId id="2147498125" r:id="rId5"/>
    <p:sldLayoutId id="2147498126" r:id="rId6"/>
    <p:sldLayoutId id="2147498127" r:id="rId7"/>
    <p:sldLayoutId id="2147498128" r:id="rId8"/>
    <p:sldLayoutId id="2147498129" r:id="rId9"/>
    <p:sldLayoutId id="2147498130" r:id="rId10"/>
    <p:sldLayoutId id="214749813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+mn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MiSans Normal"/>
          <a:ea typeface="MiSans Normal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MiSans Normal"/>
          <a:ea typeface="MiSans Normal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MiSans Normal"/>
          <a:ea typeface="MiSans Normal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MiSans Normal"/>
          <a:ea typeface="MiSans Normal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MiSans Normal"/>
          <a:ea typeface="MiSans Normal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55.xml" /><Relationship Id="rId21" Type="http://schemas.openxmlformats.org/officeDocument/2006/relationships/tags" Target="../tags/tag156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14" Type="http://schemas.openxmlformats.org/officeDocument/2006/relationships/tags" Target="../tags/tag172.xml" /><Relationship Id="rId15" Type="http://schemas.openxmlformats.org/officeDocument/2006/relationships/tags" Target="../tags/tag173.xml" /><Relationship Id="rId16" Type="http://schemas.openxmlformats.org/officeDocument/2006/relationships/tags" Target="../tags/tag174.xml" /><Relationship Id="rId17" Type="http://schemas.openxmlformats.org/officeDocument/2006/relationships/tags" Target="../tags/tag175.xml" /><Relationship Id="rId18" Type="http://schemas.openxmlformats.org/officeDocument/2006/relationships/tags" Target="../tags/tag176.xml" /><Relationship Id="rId19" Type="http://schemas.openxmlformats.org/officeDocument/2006/relationships/tags" Target="../tags/tag177.xml" /><Relationship Id="rId2" Type="http://schemas.openxmlformats.org/officeDocument/2006/relationships/tags" Target="../tags/tag160.xml" /><Relationship Id="rId20" Type="http://schemas.openxmlformats.org/officeDocument/2006/relationships/tags" Target="../tags/tag178.xml" /><Relationship Id="rId21" Type="http://schemas.openxmlformats.org/officeDocument/2006/relationships/tags" Target="../tags/tag179.xml" /><Relationship Id="rId22" Type="http://schemas.openxmlformats.org/officeDocument/2006/relationships/tags" Target="../tags/tag180.xml" /><Relationship Id="rId23" Type="http://schemas.openxmlformats.org/officeDocument/2006/relationships/tags" Target="../tags/tag181.xml" /><Relationship Id="rId24" Type="http://schemas.openxmlformats.org/officeDocument/2006/relationships/tags" Target="../tags/tag182.xml" /><Relationship Id="rId25" Type="http://schemas.openxmlformats.org/officeDocument/2006/relationships/tags" Target="../tags/tag183.xml" /><Relationship Id="rId26" Type="http://schemas.openxmlformats.org/officeDocument/2006/relationships/tags" Target="../tags/tag184.xml" /><Relationship Id="rId27" Type="http://schemas.openxmlformats.org/officeDocument/2006/relationships/tags" Target="../tags/tag185.xml" /><Relationship Id="rId28" Type="http://schemas.openxmlformats.org/officeDocument/2006/relationships/tags" Target="../tags/tag186.xml" /><Relationship Id="rId29" Type="http://schemas.openxmlformats.org/officeDocument/2006/relationships/tags" Target="../tags/tag187.xml" /><Relationship Id="rId3" Type="http://schemas.openxmlformats.org/officeDocument/2006/relationships/tags" Target="../tags/tag161.xml" /><Relationship Id="rId30" Type="http://schemas.openxmlformats.org/officeDocument/2006/relationships/tags" Target="../tags/tag188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14" Type="http://schemas.openxmlformats.org/officeDocument/2006/relationships/tags" Target="../tags/tag213.xml" /><Relationship Id="rId15" Type="http://schemas.openxmlformats.org/officeDocument/2006/relationships/tags" Target="../tags/tag214.xml" /><Relationship Id="rId16" Type="http://schemas.openxmlformats.org/officeDocument/2006/relationships/tags" Target="../tags/tag215.xml" /><Relationship Id="rId17" Type="http://schemas.openxmlformats.org/officeDocument/2006/relationships/tags" Target="../tags/tag216.xml" /><Relationship Id="rId18" Type="http://schemas.openxmlformats.org/officeDocument/2006/relationships/tags" Target="../tags/tag217.xml" /><Relationship Id="rId19" Type="http://schemas.openxmlformats.org/officeDocument/2006/relationships/tags" Target="../tags/tag218.xml" /><Relationship Id="rId2" Type="http://schemas.openxmlformats.org/officeDocument/2006/relationships/tags" Target="../tags/tag201.xml" /><Relationship Id="rId20" Type="http://schemas.openxmlformats.org/officeDocument/2006/relationships/tags" Target="../tags/tag219.xml" /><Relationship Id="rId21" Type="http://schemas.openxmlformats.org/officeDocument/2006/relationships/tags" Target="../tags/tag220.xml" /><Relationship Id="rId22" Type="http://schemas.openxmlformats.org/officeDocument/2006/relationships/tags" Target="../tags/tag221.xml" /><Relationship Id="rId23" Type="http://schemas.openxmlformats.org/officeDocument/2006/relationships/tags" Target="../tags/tag222.xml" /><Relationship Id="rId24" Type="http://schemas.openxmlformats.org/officeDocument/2006/relationships/tags" Target="../tags/tag223.xml" /><Relationship Id="rId25" Type="http://schemas.openxmlformats.org/officeDocument/2006/relationships/tags" Target="../tags/tag224.xml" /><Relationship Id="rId26" Type="http://schemas.openxmlformats.org/officeDocument/2006/relationships/tags" Target="../tags/tag225.xml" /><Relationship Id="rId27" Type="http://schemas.openxmlformats.org/officeDocument/2006/relationships/tags" Target="../tags/tag226.xml" /><Relationship Id="rId28" Type="http://schemas.openxmlformats.org/officeDocument/2006/relationships/tags" Target="../tags/tag227.xml" /><Relationship Id="rId29" Type="http://schemas.openxmlformats.org/officeDocument/2006/relationships/tags" Target="../tags/tag228.xml" /><Relationship Id="rId3" Type="http://schemas.openxmlformats.org/officeDocument/2006/relationships/tags" Target="../tags/tag202.xml" /><Relationship Id="rId30" Type="http://schemas.openxmlformats.org/officeDocument/2006/relationships/tags" Target="../tags/tag229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711116101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标题 3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/>
              <a:t>名著《红岩》阅读教学设计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 fontScale="95833" lnSpcReduction="1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20" name="标题 2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29" name="直接连接符 32"/>
          <p:cNvCxnSpPr/>
          <p:nvPr>
            <p:custDataLst>
              <p:tags r:id="rId4"/>
            </p:custDataLst>
          </p:nvPr>
        </p:nvCxnSpPr>
        <p:spPr>
          <a:xfrm flipH="1">
            <a:off x="3951970" y="2725420"/>
            <a:ext cx="0" cy="259207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5"/>
            </p:custDataLst>
          </p:nvPr>
        </p:nvSpPr>
        <p:spPr>
          <a:xfrm>
            <a:off x="2617200" y="2730500"/>
            <a:ext cx="1257935" cy="6121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600">
                <a:solidFill>
                  <a:schemeClr val="accent1"/>
                </a:solidFill>
                <a:latin typeface="+mj-ea"/>
                <a:ea typeface="+mj-ea"/>
              </a:rPr>
              <a:t>壹</a:t>
            </a:r>
            <a:endParaRPr lang="zh-CN" altLang="en-US" sz="3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24" name="标题"/>
          <p:cNvSpPr txBox="1"/>
          <p:nvPr>
            <p:custDataLst>
              <p:tags r:id="rId6"/>
            </p:custDataLst>
          </p:nvPr>
        </p:nvSpPr>
        <p:spPr>
          <a:xfrm>
            <a:off x="2617470" y="3361055"/>
            <a:ext cx="1257935" cy="18694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教学目标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66"/>
          <p:cNvCxnSpPr/>
          <p:nvPr>
            <p:custDataLst>
              <p:tags r:id="rId7"/>
            </p:custDataLst>
          </p:nvPr>
        </p:nvCxnSpPr>
        <p:spPr>
          <a:xfrm flipH="1">
            <a:off x="5509193" y="2725420"/>
            <a:ext cx="0" cy="259207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6" name="序号"/>
          <p:cNvSpPr txBox="1"/>
          <p:nvPr>
            <p:custDataLst>
              <p:tags r:id="rId8"/>
            </p:custDataLst>
          </p:nvPr>
        </p:nvSpPr>
        <p:spPr>
          <a:xfrm>
            <a:off x="4174423" y="2730500"/>
            <a:ext cx="1257935" cy="6121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600">
                <a:solidFill>
                  <a:schemeClr val="accent1"/>
                </a:solidFill>
                <a:latin typeface="+mj-ea"/>
                <a:ea typeface="+mj-ea"/>
              </a:rPr>
              <a:t>贰</a:t>
            </a:r>
            <a:endParaRPr lang="zh-CN" altLang="en-US" sz="3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28" name="标题"/>
          <p:cNvSpPr txBox="1"/>
          <p:nvPr>
            <p:custDataLst>
              <p:tags r:id="rId9"/>
            </p:custDataLst>
          </p:nvPr>
        </p:nvSpPr>
        <p:spPr>
          <a:xfrm>
            <a:off x="4174490" y="3361055"/>
            <a:ext cx="1257935" cy="18694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教学内容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72"/>
          <p:cNvCxnSpPr/>
          <p:nvPr>
            <p:custDataLst>
              <p:tags r:id="rId10"/>
            </p:custDataLst>
          </p:nvPr>
        </p:nvCxnSpPr>
        <p:spPr>
          <a:xfrm flipH="1">
            <a:off x="7066416" y="2725420"/>
            <a:ext cx="0" cy="259207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0" name="序号"/>
          <p:cNvSpPr txBox="1"/>
          <p:nvPr>
            <p:custDataLst>
              <p:tags r:id="rId11"/>
            </p:custDataLst>
          </p:nvPr>
        </p:nvSpPr>
        <p:spPr>
          <a:xfrm>
            <a:off x="5731646" y="2730500"/>
            <a:ext cx="1257935" cy="6121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600">
                <a:solidFill>
                  <a:schemeClr val="accent1"/>
                </a:solidFill>
                <a:latin typeface="+mj-ea"/>
                <a:ea typeface="+mj-ea"/>
              </a:rPr>
              <a:t>叁</a:t>
            </a:r>
            <a:endParaRPr lang="zh-CN" altLang="en-US" sz="3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32" name="标题"/>
          <p:cNvSpPr txBox="1"/>
          <p:nvPr>
            <p:custDataLst>
              <p:tags r:id="rId12"/>
            </p:custDataLst>
          </p:nvPr>
        </p:nvSpPr>
        <p:spPr>
          <a:xfrm>
            <a:off x="5731510" y="3361055"/>
            <a:ext cx="1257935" cy="18694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教学方法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78"/>
          <p:cNvCxnSpPr/>
          <p:nvPr>
            <p:custDataLst>
              <p:tags r:id="rId13"/>
            </p:custDataLst>
          </p:nvPr>
        </p:nvCxnSpPr>
        <p:spPr>
          <a:xfrm flipH="1">
            <a:off x="8623639" y="2725420"/>
            <a:ext cx="0" cy="259207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4" name="序号"/>
          <p:cNvSpPr txBox="1"/>
          <p:nvPr>
            <p:custDataLst>
              <p:tags r:id="rId14"/>
            </p:custDataLst>
          </p:nvPr>
        </p:nvSpPr>
        <p:spPr>
          <a:xfrm>
            <a:off x="7288869" y="2730500"/>
            <a:ext cx="1257935" cy="6121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600">
                <a:solidFill>
                  <a:schemeClr val="accent1"/>
                </a:solidFill>
                <a:latin typeface="+mj-ea"/>
                <a:ea typeface="+mj-ea"/>
              </a:rPr>
              <a:t>肆</a:t>
            </a:r>
            <a:endParaRPr lang="zh-CN" altLang="en-US" sz="3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36" name="标题"/>
          <p:cNvSpPr txBox="1"/>
          <p:nvPr>
            <p:custDataLst>
              <p:tags r:id="rId15"/>
            </p:custDataLst>
          </p:nvPr>
        </p:nvSpPr>
        <p:spPr>
          <a:xfrm>
            <a:off x="7289165" y="3361055"/>
            <a:ext cx="1257935" cy="18694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教学过程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84"/>
          <p:cNvCxnSpPr/>
          <p:nvPr>
            <p:custDataLst>
              <p:tags r:id="rId16"/>
            </p:custDataLst>
          </p:nvPr>
        </p:nvCxnSpPr>
        <p:spPr>
          <a:xfrm flipH="1">
            <a:off x="10180862" y="2725420"/>
            <a:ext cx="0" cy="259207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8" name="序号"/>
          <p:cNvSpPr txBox="1"/>
          <p:nvPr>
            <p:custDataLst>
              <p:tags r:id="rId17"/>
            </p:custDataLst>
          </p:nvPr>
        </p:nvSpPr>
        <p:spPr>
          <a:xfrm>
            <a:off x="8846092" y="2730500"/>
            <a:ext cx="1257935" cy="6121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600">
                <a:solidFill>
                  <a:schemeClr val="accent1"/>
                </a:solidFill>
                <a:latin typeface="+mj-ea"/>
                <a:ea typeface="+mj-ea"/>
              </a:rPr>
              <a:t>伍</a:t>
            </a:r>
            <a:endParaRPr lang="zh-CN" altLang="en-US" sz="3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40" name="标题"/>
          <p:cNvSpPr txBox="1"/>
          <p:nvPr>
            <p:custDataLst>
              <p:tags r:id="rId18"/>
            </p:custDataLst>
          </p:nvPr>
        </p:nvSpPr>
        <p:spPr>
          <a:xfrm>
            <a:off x="8846185" y="3361055"/>
            <a:ext cx="1257935" cy="18694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教学评价与反馈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42" name="序号"/>
          <p:cNvSpPr txBox="1"/>
          <p:nvPr>
            <p:custDataLst>
              <p:tags r:id="rId19"/>
            </p:custDataLst>
          </p:nvPr>
        </p:nvSpPr>
        <p:spPr>
          <a:xfrm>
            <a:off x="10403316" y="2730500"/>
            <a:ext cx="1257935" cy="6121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600">
                <a:solidFill>
                  <a:schemeClr val="accent1"/>
                </a:solidFill>
                <a:latin typeface="+mj-ea"/>
                <a:ea typeface="+mj-ea"/>
              </a:rPr>
              <a:t>陆</a:t>
            </a:r>
            <a:endParaRPr lang="zh-CN" altLang="en-US" sz="3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44" name="标题"/>
          <p:cNvSpPr txBox="1"/>
          <p:nvPr>
            <p:custDataLst>
              <p:tags r:id="rId20"/>
            </p:custDataLst>
          </p:nvPr>
        </p:nvSpPr>
        <p:spPr>
          <a:xfrm>
            <a:off x="10403205" y="3361055"/>
            <a:ext cx="1257935" cy="18694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教学资源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标题 3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教学目标</a:t>
            </a:r>
            <a:endParaRPr lang="zh-CN" altLang="en-US"/>
          </a:p>
        </p:txBody>
      </p:sp>
      <p:sp>
        <p:nvSpPr>
          <p:cNvPr id="1049010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第一章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74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理解《红岩》的背景和主题</a:t>
            </a:r>
            <a:endParaRPr lang="zh-CN" altLang="en-US"/>
          </a:p>
        </p:txBody>
      </p:sp>
      <p:sp>
        <p:nvSpPr>
          <p:cNvPr id="104907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了解《红岩》的创作背景和历史背景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探讨《红岩》对中国现代文学的影响和地位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分析《红岩》中的人物形象和性格特点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理解《红岩》的主题思想和意义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182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掌握人物形象和故事情节</a:t>
            </a:r>
            <a:endParaRPr lang="zh-CN" altLang="en-US"/>
          </a:p>
        </p:txBody>
      </p:sp>
      <p:sp>
        <p:nvSpPr>
          <p:cNvPr id="1049184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了解小说中的人物性格特点，分析主要角色的心理活动。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0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熟悉故事情节，掌握故事发展脉络，理解情节之间的联系。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通过人物形象和故事情节的掌握，深入理解小说的主题和思想内涵。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0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培养学生的阅读能力和文学鉴赏能力，提高对名著的欣赏水平。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6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培养学生的阅读能力和文学鉴赏能力</a:t>
            </a:r>
            <a:endParaRPr lang="zh-CN" altLang="en-US"/>
          </a:p>
        </p:txBody>
      </p:sp>
      <p:sp>
        <p:nvSpPr>
          <p:cNvPr id="104927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理解《红岩》的主题思想和艺术特色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培养学生的文学鉴赏能力和审美情趣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掌握阅读长篇小说的一般方法和技巧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分析小说中的人物形象和性格特点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https://d.book118.com/137111161014006042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章节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一章"/>
  <p:tag name="KSO_WM_UNIT_TYPE" val="e"/>
  <p:tag name="KSO_WM_UNIT_VALUE" val="6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99"/>
  <p:tag name="KSO_WM_TEMPLATE_MASTER_TYPE" val="0"/>
  <p:tag name="KSO_WM_TEMPLATE_SUBCATEGORY" val="29"/>
  <p:tag name="KSO_WM_TEMPLATE_THUMBS_INDEX" val="1、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53.45&quot;,&quot;top&quot;:&quot;78.5&quot;,&quot;width&quot;:&quot;491.25&quot;,&quot;height&quot;:&quot;349.3&quot;}"/>
  <p:tag name="KSO_WM_SLIDE_ID" val="custom2023029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9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1_2"/>
  <p:tag name="KSO_WM_UNIT_INDEX" val="1_1_2"/>
  <p:tag name="KSO_WM_UNIT_LAYERLEVEL" val="1_1_1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2_1"/>
  <p:tag name="KSO_WM_UNIT_INDEX" val="1_2_1"/>
  <p:tag name="KSO_WM_UNIT_LAYERLEVEL" val="1_1_1"/>
  <p:tag name="KSO_WM_UNIT_SUBTYPE" val="d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3_1"/>
  <p:tag name="KSO_WM_UNIT_INDEX" val="1_3_1"/>
  <p:tag name="KSO_WM_UNIT_LAYERLEVEL" val="1_1_1"/>
  <p:tag name="KSO_WM_UNIT_SUBTYPE" val="d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5_2"/>
  <p:tag name="KSO_WM_UNIT_INDEX" val="1_5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4_1"/>
  <p:tag name="KSO_WM_UNIT_INDEX" val="1_4_1"/>
  <p:tag name="KSO_WM_UNIT_LAYERLEVEL" val="1_1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6_2"/>
  <p:tag name="KSO_WM_UNIT_INDEX" val="1_6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5_1"/>
  <p:tag name="KSO_WM_UNIT_INDEX" val="1_5_1"/>
  <p:tag name="KSO_WM_UNIT_LAYERLEVEL" val="1_1_1"/>
  <p:tag name="KSO_WM_UNIT_SUBTYPE" val="d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6_1"/>
  <p:tag name="KSO_WM_UNIT_INDEX" val="1_6_1"/>
  <p:tag name="KSO_WM_UNIT_LAYERLEVEL" val="1_1_1"/>
  <p:tag name="KSO_WM_UNIT_SUBTYPE" val="d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5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9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99"/>
  <p:tag name="KSO_WM_TEMPLATE_MASTER_TYPE" val="0"/>
  <p:tag name="KSO_WM_TEMPLATE_SUBCATEGORY" val="29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章节标题"/>
  <p:tag name="KSO_WM_UNIT_TYPE" val="a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7*e*1"/>
  <p:tag name="KSO_WM_UNIT_INDEX" val="1"/>
  <p:tag name="KSO_WM_UNIT_LAYERLEVEL" val="1"/>
  <p:tag name="KSO_WM_UNIT_NOCLEAR" val="0"/>
  <p:tag name="KSO_WM_UNIT_PRESET_TEXT" val="第一章"/>
  <p:tag name="KSO_WM_UNIT_TYPE" val="e"/>
  <p:tag name="KSO_WM_UNIT_VALUE" val="6"/>
</p:tagLst>
</file>

<file path=ppt/tags/tag159.xml><?xml version="1.0" encoding="utf-8"?>
<p:tagLst xmlns:p="http://schemas.openxmlformats.org/presentationml/2006/main">
  <p:tag name="KSO_WM_BEAUTIFY_FLAG" val="#wm#"/>
  <p:tag name="KSO_WM_SLIDE_CONTENT_AREA" val="{&quot;left&quot;:&quot;71.45&quot;,&quot;top&quot;:&quot;89.15&quot;,&quot;width&quot;:&quot;474.2&quot;,&quot;height&quot;:&quot;350.65&quot;}"/>
  <p:tag name="KSO_WM_SLIDE_ID" val="custom2023029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99"/>
  <p:tag name="KSO_WM_TEMPLATE_MASTER_TYPE" val="0"/>
  <p:tag name="KSO_WM_TEMPLATE_SUBCATEGORY" val="29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59">
      <a:dk1>
        <a:srgbClr val="000000"/>
      </a:dk1>
      <a:lt1>
        <a:srgbClr val="FFFFFF"/>
      </a:lt1>
      <a:dk2>
        <a:srgbClr val="321E19"/>
      </a:dk2>
      <a:lt2>
        <a:srgbClr val="FEFBF7"/>
      </a:lt2>
      <a:accent1>
        <a:srgbClr val="643D33"/>
      </a:accent1>
      <a:accent2>
        <a:srgbClr val="826157"/>
      </a:accent2>
      <a:accent3>
        <a:srgbClr val="90592E"/>
      </a:accent3>
      <a:accent4>
        <a:srgbClr val="D28426"/>
      </a:accent4>
      <a:accent5>
        <a:srgbClr val="336445"/>
      </a:accent5>
      <a:accent6>
        <a:srgbClr val="8F1F1F"/>
      </a:accent6>
      <a:hlink>
        <a:srgbClr val="0563C1"/>
      </a:hlink>
      <a:folHlink>
        <a:srgbClr val="954D72"/>
      </a:folHlink>
    </a:clrScheme>
    <a:fontScheme name="自定义 52">
      <a:majorFont>
        <a:latin typeface="汉仪古隶简"/>
        <a:ea typeface="汉仪古隶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5">
      <vt:lpstr>Arial</vt:lpstr>
      <vt:lpstr>Calibri</vt:lpstr>
      <vt:lpstr>汉仪古隶简</vt:lpstr>
      <vt:lpstr>MiSans Normal</vt:lpstr>
      <vt:lpstr>Wingdings</vt:lpstr>
      <vt:lpstr>微软雅黑</vt:lpstr>
      <vt:lpstr>Calibri Light</vt:lpstr>
      <vt:lpstr>Office Theme</vt:lpstr>
      <vt:lpstr>名著《红岩》阅读教学设计</vt:lpstr>
      <vt:lpstr>目录</vt:lpstr>
      <vt:lpstr>教学目标</vt:lpstr>
      <vt:lpstr>理解《红岩》的背景和主题</vt:lpstr>
      <vt:lpstr>掌握人物形象和故事情节</vt:lpstr>
      <vt:lpstr>培养学生的阅读能力和文学鉴赏能力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2024-09-15T05:28:18.812</cp:lastPrinted>
  <dcterms:created xsi:type="dcterms:W3CDTF">2024-09-14T21:28:18Z</dcterms:created>
  <dcterms:modified xsi:type="dcterms:W3CDTF">2024-09-14T21:28:21Z</dcterms:modified>
</cp:coreProperties>
</file>