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6E1EA-ABFE-421F-8EC1-F526C2006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ECF13-F585-464F-95DE-63B394198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6C6EA-33B8-49A4-80CC-ABA217510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2455E-5518-4038-B232-CB9407664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83A9F-2C13-4EB3-AF53-F2E719FB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F207B-C1E5-4640-991B-081FD1D0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51460C-F7F8-4262-8DB2-48487D194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29499-D7D4-465E-A6C2-8D6D2F19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FEFC8-F32B-4F78-8AD6-E4326A7C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9E91C-B5E4-44F7-9E8B-070FD936A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AE20C-A497-49B1-B997-3F93A48B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1401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心衰患者的病情监测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心衰患者的健康教育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心衰是指心脏无法泵出足够的血液来满足身体需要，导致身体各器官灌注不足，从而引发一系列症状的疾病。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心衰可根据其病因、病程和严重程度分为不同类型，常见的有急性心衰和慢性心衰。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1875" r="2187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心衰的症状和体征多种多样，常见的有呼吸困难、乏力、水肿等，严重时可能出现急性肺水肿、心源性休克等危及生命的状况。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详细描述：心衰患者应遵循低盐、低脂、低热量的饮食原则，控制摄入量，避免暴饮暴食。增加膳食纤维摄入，保持大便通畅。限制液体摄入，记录每日出入量，评估水肿情况。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总结词：适量运动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详细描述：根据心衰程度和心功能分级，为患者制定合适的运动计划。轻度心衰患者可进行有氧运动，如散步、慢跑等；中重度心衰患者应限制活动量，以休息为主，避免剧烈运动。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日常活动指导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心衰患者需长期服用药物，应遵医嘱按时、按量服药，不得擅自更改剂量或停药。注意观察药物不良反应，如出现异常情况及时就医。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详细描述：心衰患者常因疾病影响而出现焦虑、抑郁等情绪问题。护理人员应关注患者心理状态，给予心理支持和疏导，帮助患者树立战胜疾病的信心。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心衰患者的病情监测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https://d.book118.com/137114015024006033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2024-09-06T08:38:13.853</cp:lastPrinted>
  <dcterms:created xsi:type="dcterms:W3CDTF">2024-09-06T00:38:13Z</dcterms:created>
  <dcterms:modified xsi:type="dcterms:W3CDTF">2024-09-06T00:38:15Z</dcterms:modified>
</cp:coreProperties>
</file>