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56B244-E8A5-4979-8CB0-C4E1EDF780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AC4624-D031-452B-A8AE-61D194B76B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5E39A5-5228-407A-96B3-66B1BBBDC7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9EC71F-0F3F-40B3-A5CF-76283692D6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4E30A1-9721-4ECB-AFC6-0C46D3301E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E1EC06-6EC6-44FD-BF22-065BC441C3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285FE9C-20EF-4265-9C91-1554E15DAF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88B9F7-E06F-4902-ABE7-AB6325A456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E33ED1-DBAE-4040-AD30-9BE84E2760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746CE6-F780-4E0D-9D45-4E3E629039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07CAF2-716D-4F16-89FB-99248700F5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7115144030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机关党支部换届工作总结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换届工作组织与实施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党员队伍现状与特点分析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换届选举过程及结果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换届后党支部工作展望与计划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换届工作中存在的问题与不足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通过换届工作，确保机关党支部始终与党中央保持高度一致，坚决贯彻党的路线、方针、政策。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贯彻党的方针政策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加强组织建设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8677" b="1867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推动事业发展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21125" b="21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换届工作有助于加强机关党支部的组织建设，优化组织结构，提高党组织的凝聚力和战斗力。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通过选举产生新一届党支部委员会，为机关事业发展提供坚强的政治保障和组织保障。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168" r="1916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557" r="1855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842" r="1884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861" r="1886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包括制定换届工作方案、成立筹备小组、进行宣传发动等。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包括选民登记、候选人提名、选举大会等各个环节的详细情况。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包括选举产生的新一届党支部委员会成员名单及分工情况。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针对换届工作中存在的问题和不足，提出改进意见和建议。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换届工作筹备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换届选举过程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换届选举结果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存在问题和建议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换届工作组织与实施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编制工作方案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制定详细的工作方案，包括选举办法、候选人条件、选举程序等内容。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确定换届时间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根据上级党组织要求和机关党支部实际情况，确定本次换届工作的时间安排。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制定工作流程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明确换届工作的具体步骤和流程，包括筹备、选举、报批、公示等环节。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制定换届工作计划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确定小组成员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从机关党支部中抽调熟悉党务工作、组织协调能力强的党员组成换届工作小组。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明确工作职责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明确各小组成员的工作职责，确保各项工作有人负责、有落实。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建立工作机制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建立定期会议、请示报告、信息沟通等工作机制，确保换届工作顺利进行。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成立换届工作小组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传达上级党组织关于换届工作的指示精神，提高党员对换届工作的认识。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8500" r="18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传达上级精神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部署本次换届工作的具体任务和要求，明确各项工作的完成时限和质量标准。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部署工作任务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号召广大党员积极参与换届工作，发挥先锋模范作用，确保换届工作圆满完成。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动员广大党员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召开动员大会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党员队伍现状与特点分析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430" b="343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7167" b="1716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党员队伍结构分析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年龄结构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老中青三代结合，以中青年为主力军，老党员占比逐年下降，新鲜血液不断注入。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性别比例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男女比例基本平衡，女性党员在党组织中的作用日益凸显。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文化程度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党员队伍整体文化素质较高，本科及以上学历占比超过80%。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理论素养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党员队伍整体理论素养不断提升，但仍需加强理论学习，提高政治判断力。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价值观念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党员队伍价值观念积极向上，注重个人品德修养和职业操守。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政治觉悟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绝大多数党员政治觉悟高，坚定拥护党的领导，对党忠诚。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2014" r="12014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党员思想状况分析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工作表现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党员在工作中发挥先锋模范作用，勇于担当，积极作为，为机关工作做出了重要贡献。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社会活动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党员积极参与各类社会活动，志愿服务和公益事业中表现突出。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群众评价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群众对党员队伍整体评价较高，认为党员在工作中能够以身作则，发挥表率作用。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党员作用发挥情况分析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换届选举过程及结果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https://d.book118.com/137115144030006036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2024-09-11T01:28:16.038</cp:lastPrinted>
  <dcterms:created xsi:type="dcterms:W3CDTF">2024-09-10T17:28:16Z</dcterms:created>
  <dcterms:modified xsi:type="dcterms:W3CDTF">2024-09-10T17:28:18Z</dcterms:modified>
</cp:coreProperties>
</file>