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32F9E-3C88-4C01-B235-C4A57669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6B9C-8317-4896-8A38-0DD5EC1F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FFD70-B0B8-4A87-8DB0-035B2A77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D17ED-705F-4429-9222-29EF85CF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3A9B7-971F-4AB4-8659-DE78DCA7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47FA1-8B6F-4772-B80A-A61E2D6F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CBC7F-8B74-41E5-94E3-68CB82E5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5F262-A8BE-427D-BAF5-44825DE3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7C6A9-F5CE-4C68-8255-9D6B2583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924B3-F7FE-4CA4-85A8-2A0C3C39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E3A5E-2D59-4659-A213-6C81CD8C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6201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新生儿保育教育注意事项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25" b="17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促进新生儿健康成长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新生儿每天需要大约16-20小时的睡眠，良好的睡眠环境有助于宝宝健康成长。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新生儿在出生后的几周内开始尝试抬头和翻身等运动，适当的运动有助于宝宝的肌肉和骨骼发育。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定期的体检和疫苗接种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定期带宝宝去医院进行体检和疫苗接种，预防疾病的发生。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适当的接触外界环境，如阳光、空气等，有助于提高宝宝的适应能力。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接触外界环境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刺激感官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通过视觉、听觉、触觉等刺激宝宝的感官，促进大脑发育，提高适应能力。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与宝宝进行亲密的互动，如抚摸、拥抱、对视等，有助于宝宝建立安全感，提高适应能力。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提高新生儿适应能力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保持宝宝的衣物、玩具、奶瓶等物品的清洁卫生，预防感染。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根据医生的建议进行合理的喂养，保证宝宝获得充足的营养。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定期带宝宝去医院进行体检，及时发现并处理潜在的健康问题。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预防新生儿疾病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母乳是新生儿最理想的食品，含有丰富的营养物质和免疫活性物质，有助于促进宝宝的生长发育和增强免疫力。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如果无法实现母乳喂养，可以使用配方奶进行人工喂养。人工喂养时要注意选用适合宝宝的配方奶，并遵循正确的喂养量和时间间隔。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母乳喂养时应选择舒适的姿势，将宝宝的头和身体紧密贴合，保持宝宝的头和身体的直线。人工喂养时应选择适合宝宝的奶瓶和奶嘴，注意奶嘴的插入深度和角度。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新生儿期母体的饮食对乳汁的质量和数量有重要影响。母体应保持充足的营养摄入，包括蛋白质、脂肪、碳水化合物、维生素和矿物质等。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饮食注意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新生儿每天需要大约16-20小时的睡眠，随着年龄的增长，睡眠时间逐渐减少。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创造一个安静、舒适、温暖的睡眠环境，有利于新生儿的睡眠。婴儿床应该放在远离窗户和光源的地方，以免干扰宝宝的睡眠。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新生儿睡觉时应采用仰卧位，这样可以降低猝死的风险。家长应定期变换宝宝的睡姿，以避免头部睡偏等问题。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建立规律的作息时间，有助于培养宝宝的睡眠习惯。家长可以在白天保持室内明亮，晚上保持安静，帮助宝宝区分白天和黑夜。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新生儿皮肤娇嫩，容易受伤，应该使用温和的婴儿专用洗护用品，定期洗澡和更换尿布。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新生儿在长牙之前应该每天用棉签或纱布清洁口腔，以保持口腔卫生。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新生儿的手指甲应该定期修剪，以防止抓伤自己。建议使用婴儿专用的指甲剪，避免剪伤宝宝的指甲周围的皮肤。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新生儿的衣物和被褥应该选用质地柔软、无刺激、易清洁的纯棉制品。衣物和被褥应该经常清洗和更换，保持干净卫生。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衣物与被褥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新生儿的体温调节中枢尚未发育完全，需要家长根据室内温度和宝宝的体温变化来调整衣物和被褥的厚度，保持宝宝舒适。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在夏季高温天气下，应该保持室内通风良好，使用空调或风扇等设备降低室温，同时注意避免宝宝直接吹风。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夏季降温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冬季寒冷天气下，应该保持室内温暖适宜，使用暖气或电暖器等设备提高室温，同时注意避免宝宝过度受热或干燥。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冬季保暖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通过与宝宝说话、播放柔和的音乐或摇铃等声音刺激，培养宝宝的听觉分辨和集中能力。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利用颜色鲜艳的玩具或图案吸引宝宝的注意力，帮助宝宝锻炼视觉感知能力。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通过抚摸、轻拍、按摩等方式，让宝宝感受不同质地、温度和形状的物体，促进触觉发育。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0" r="1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https://d.book118.com/137116201010006043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2024-09-16T16:50:53.807</cp:lastPrinted>
  <dcterms:created xsi:type="dcterms:W3CDTF">2024-09-16T08:50:53Z</dcterms:created>
  <dcterms:modified xsi:type="dcterms:W3CDTF">2024-09-16T08:50:56Z</dcterms:modified>
</cp:coreProperties>
</file>