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B611B-55E3-4B3A-BADB-D9066E7D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9438C-858B-44C2-8CE7-9416250DD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C582-1C0B-4DA3-85EA-7FD5D2C4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4EC8B-AE11-4BF9-91AD-54CDA0C13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B85BAF-771D-4989-9A33-94A3D378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62D78-25DA-4D37-BB1C-6252716A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C3936-DCD8-4195-903D-FEE466FF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A6402-1CBF-4CD4-AF46-83CE570FE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881BB-309D-4DC8-9114-F3E97611C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FC27B-1953-4C2B-941C-DAE6EE03E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B2440-4340-4532-969E-8824ACAA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111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教育经济学研究三十年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教育经济学三十年发展历程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教育经济学主要研究领域及成果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教育经济学研究方法与技术进展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教育经济学研究热点与前沿问题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教育经济学研究展望与挑战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简要回顾教育经济学的发展历程，以及其在经济学领域的重要地位。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阐述教育对经济增长、社会进步和个人发展的重要作用，以及教育经济学研究的现实意义。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教育对经济发展的影响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教育经济学的发展历程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明确本研究的目的，即通过对教育经济学三十年来的研究成果进行梳理和评价，总结其发展趋势和主要特点，为未来的研究提供参考和借鉴。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提出本研究想要解答的问题，如教育经济学研究的主要领域有哪些？研究方法和技术有哪些创新？存在哪些争议和挑战？未来发展方向是什么？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介绍本研究采用的研究方法，如文献综述、元分析、案例研究等。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说明本研究的数据来源，如学术期刊、学位论文、政策报告等。同时，对数据的收集、整理和分析过程进行简要描述。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教育经济学三十年发展历程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教育经济学学科的建立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20世纪80年代，教育经济学作为一门独立的学科开始在中国建立，标志着教育经济学研究的起步。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引进和学习西方教育经济学理论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初期发展阶段，中国学者积极引进和学习西方教育经济学的理论和方法，为学科发展奠定了基础。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初期发展阶段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随着教育经济学学科的不断发展，研究队伍不断壮大，涌现出一批优秀的学者和专家。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教育经济学研究队伍壮大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在快速发展阶段，教育经济学研究取得了丰硕的成果，包括学术论文、专著、研究报告等，对教育政策的制定和实践产生了积极影响。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教育经济学研究成果丰硕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深化发展阶段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教育经济学的研究成果不仅丰富了学术理论，而且对教育实践产生了深远的影响，推动了教育的改革和发展。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教育经济学对教育实践的影响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进入深化发展阶段，教育经济学的研究领域不断拓展，涉及教育投资、教育资源配置、教育产业、教育财政等多个方面。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教育经济学研究领域的拓展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随着研究的深入，教育经济学的研究方法也在不断创新，包括实证研究、案例研究、计量分析等，提高了研究的科学性和准确性。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教育经济学研究方法的创新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教育经济学主要研究领域及成果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教育投资的经济效益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通过实证研究，揭示了教育投资对经济增长的积极贡献，以及教育投资回报率的变化趋势。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教育投资的社会效益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探讨了教育投资在减少贫困、促进社会公平和可持续发展等方面的作用。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教育投资的风险与不确定性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分析了教育投资面临的市场风险、政策风险等，并提出了相应的风险管理策略。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教育投资与回报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揭示了教育资源在城乡、区域、校际之间的配置不均等问题，以及由此导致的教育机会不公平现象。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教育资源配置的现状与问题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提出了通过改革教育财政体制、完善教育市场机制、加强教育政策调控等途径优化教育资源配置的政策建议。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教育资源配置的优化路径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建立了教育资源利用效率的评价指标体系，并提出了提高教育资源利用效率的策略和措施。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教育资源利用效率的评价与提升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教育资源配置与优化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67" r="11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教育市场与产业化的挑战与对策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指出了教育市场与产业化面临的制度障碍、市场失灵等问题，提出了相应的政策建议和改革措施。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教育市场的形成与发展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分析了教育市场的形成背景、发展现状和未来趋势，探讨了教育市场的供求关系、价格机制和竞争状况。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教育产业化的内涵与外延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阐述了教育产业化的概念、特征和内涵，介绍了教育产业化的主要模式和实践案例。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教育市场与产业化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教育制度变革的动力与阻力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探讨了教育制度变革的内外动因、阻碍因素及其相互作用机制，揭示了制度变革的复杂性和艰巨性。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教育政策与制度的创新与发展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提出了教育政策与制度创新的原则、路径和策略，以及未来教育政策与制度发展的方向和重点。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教育政策的经济分析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运用经济学理论和方法对教育政策进行经济分析，评估政策的实施效果和社会经济效益。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教育政策与制度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https://d.book118.com/137121111014006036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2024-09-10T20:57:38.061</cp:lastPrinted>
  <dcterms:created xsi:type="dcterms:W3CDTF">2024-09-10T12:57:38Z</dcterms:created>
  <dcterms:modified xsi:type="dcterms:W3CDTF">2024-09-10T12:57:40Z</dcterms:modified>
</cp:coreProperties>
</file>