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16E1C6-EB8C-4E98-9D57-9D1A614EE4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97D51D-5FDE-4A07-83A3-899BC79C8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633CA2-42D3-4F32-8AA0-8EABA97EE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89D692-CD6F-4C86-84D7-9D662EA47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34F537-A581-4466-BB2E-A72960BCF2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D66ECC-1102-4FB6-83E2-4D4A580F7C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DF0539-9C1F-43F0-B629-D1E5839715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A5FD3A-7CB8-42E2-B132-E5EFE2E68F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D118D3-B4E4-404A-AF64-FFF508DA9B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67ADC5-7265-4D33-A5EE-0A8D3B193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8032D1-5C15-400A-94D3-5A85E590D4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12116513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电力系统仿真与虚拟现实技术</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电力系统仿真技术概述
 电力系统仿真技术在电力行业中的应用
 虚拟现实技术在电力系统中的应用
 电力系统仿真与虚拟现实技术的结合
 电力系统综合仿真平台的建设
 电力系统仿真技术的发展趋势
 虚拟现实技术在电力系统中的发展趋势
 电力系统仿真与虚拟现实技术相结合的发展趋势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电力系统仿真技术概述</a:t>
            </a:r>
          </a:p>
        </p:txBody>
      </p:sp>
      <p:sp>
        <p:nvSpPr>
          <p:cNvPr id="3" name="Subtitle 2"/>
          <p:cNvSpPr>
            <a:spLocks noGrp="1"/>
          </p:cNvSpPr>
          <p:nvPr>
            <p:ph type="subTitle" idx="1"/>
          </p:nvPr>
        </p:nvSpPr>
        <p:spPr/>
        <p:txBody>
          <a:bodyPr/>
          <a:lstStyle/>
          <a:p>
            <a:r>
              <a:t>电力系统仿真与虚拟现实技术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电力系统仿真技术概述</a:t>
            </a:r>
          </a:p>
        </p:txBody>
      </p:sp>
      <p:sp>
        <p:nvSpPr>
          <p:cNvPr id="3" name="Text Placeholder 2"/>
          <p:cNvSpPr>
            <a:spLocks noGrp="1"/>
          </p:cNvSpPr>
          <p:nvPr>
            <p:ph type="body" idx="1"/>
          </p:nvPr>
        </p:nvSpPr>
        <p:spPr/>
        <p:txBody>
          <a:bodyPr/>
          <a:lstStyle/>
          <a:p>
            <a:r>
              <a:t>电力系统仿真技术概述：</a:t>
            </a:r>
          </a:p>
        </p:txBody>
      </p:sp>
      <p:sp>
        <p:nvSpPr>
          <p:cNvPr id="4" name="Content Placeholder 3"/>
          <p:cNvSpPr>
            <a:spLocks noGrp="1"/>
          </p:cNvSpPr>
          <p:nvPr>
            <p:ph sz="half" idx="2"/>
          </p:nvPr>
        </p:nvSpPr>
        <p:spPr/>
        <p:txBody>
          <a:bodyPr/>
          <a:lstStyle/>
          <a:p>
            <a:r>
              <a:t>1. 电力系统仿真技术是指利用计算机对电力系统进行模拟和分析的技术，它可以帮助分析电力系统中的各种操作和故障，并评估電力系統的稳定性、可靠性和安全性。</a:t>
            </a:r>
          </a:p>
          <a:p>
            <a:r>
              <a:t>2. 电力系统仿真技术的基础是电力系统模型，电力系统模型可以是稳态模型、暂态模型或动态模型。稳态模型用于分析电力系统的静态特性，暂态模型用于分析电力系统的动态特性，动态模型则用于分析电力系统的运行过程。</a:t>
            </a:r>
          </a:p>
          <a:p>
            <a:r>
              <a:t>3. 电力系统仿真技术中常用的方法包括时域仿真、频域仿真和混合域仿真。时域仿真是基于微分方程求解的方法，频域仿真是基于矩阵计算的方法，混合域仿真是将时域仿真和频域仿真结合起来的方法。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电力系统仿真技术概述</a:t>
            </a:r>
          </a:p>
        </p:txBody>
      </p:sp>
      <p:sp>
        <p:nvSpPr>
          <p:cNvPr id="3" name="Text Placeholder 2"/>
          <p:cNvSpPr>
            <a:spLocks noGrp="1"/>
          </p:cNvSpPr>
          <p:nvPr>
            <p:ph type="body" idx="1"/>
          </p:nvPr>
        </p:nvSpPr>
        <p:spPr/>
        <p:txBody>
          <a:bodyPr/>
          <a:lstStyle/>
          <a:p>
            <a:r>
              <a:t>电力系统仿真技术的应用：</a:t>
            </a:r>
          </a:p>
        </p:txBody>
      </p:sp>
      <p:sp>
        <p:nvSpPr>
          <p:cNvPr id="4" name="Content Placeholder 3"/>
          <p:cNvSpPr>
            <a:spLocks noGrp="1"/>
          </p:cNvSpPr>
          <p:nvPr>
            <p:ph sz="half" idx="2"/>
          </p:nvPr>
        </p:nvSpPr>
        <p:spPr/>
        <p:txBody>
          <a:bodyPr/>
          <a:lstStyle/>
          <a:p>
            <a:r>
              <a:t>1. 电力系统仿真技术在电力系统规划、设计和运行中有着广泛的应用。在电力系统规划中，电力系统仿真技术可以用于评估电力系统的稳定性、可靠性和安全性，并确定电力系统的最佳运行方式。在电力系统设计中，电力系统仿真技术可以用于分析电力系统的电气特性、机械特性和保护特性，并确定电力系统的最佳设计参数。在电力系统运行中，电力系统仿真技术可以用于分析电力系统的故障情况，并确定电力系统的最佳应急处理方案。</a:t>
            </a:r>
          </a:p>
          <a:p>
            <a:r>
              <a:t>2. 电力系统仿真技术也广泛应用于电力系统研究中。电力系统仿真技术可以用于研究电力系统的稳定性、可靠性和安全性问题，并开发新的电力系统控制和保护技术。电力系统仿真技术还可以用于研究电力系统的谐波问题、无功功率问题和电力质量问题，并开发新的电力系统谐波治理技术、无功功率补偿技术和电力质量改善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电力系统仿真技术概述</a:t>
            </a:r>
          </a:p>
        </p:txBody>
      </p:sp>
      <p:sp>
        <p:nvSpPr>
          <p:cNvPr id="3" name="Text Placeholder 2"/>
          <p:cNvSpPr>
            <a:spLocks noGrp="1"/>
          </p:cNvSpPr>
          <p:nvPr>
            <p:ph type="body" idx="1"/>
          </p:nvPr>
        </p:nvSpPr>
        <p:spPr/>
        <p:txBody>
          <a:bodyPr/>
          <a:lstStyle/>
          <a:p>
            <a:r>
              <a:t>电力系统仿真技术的发展趋势：</a:t>
            </a:r>
          </a:p>
        </p:txBody>
      </p:sp>
      <p:sp>
        <p:nvSpPr>
          <p:cNvPr id="4" name="Content Placeholder 3"/>
          <p:cNvSpPr>
            <a:spLocks noGrp="1"/>
          </p:cNvSpPr>
          <p:nvPr>
            <p:ph sz="half" idx="2"/>
          </p:nvPr>
        </p:nvSpPr>
        <p:spPr/>
        <p:txBody>
          <a:bodyPr/>
          <a:lstStyle/>
          <a:p>
            <a:r>
              <a:t>1. 电力系统仿真技术正在朝着实时仿真、大规模仿真和智能仿真的方向发展。实时仿真是指电力系统仿真技术能够实时仿真电力系统的运行过程，大规模仿真是指电力系统仿真技术能够仿真大规模电力系统，智能仿真是指电力系统仿真技术能够自动识别电力系统中的故障情况并采取相应的处理措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电力系统仿真技术在电力行业中的应用</a:t>
            </a:r>
          </a:p>
        </p:txBody>
      </p:sp>
      <p:sp>
        <p:nvSpPr>
          <p:cNvPr id="3" name="Subtitle 2"/>
          <p:cNvSpPr>
            <a:spLocks noGrp="1"/>
          </p:cNvSpPr>
          <p:nvPr>
            <p:ph type="subTitle" idx="1"/>
          </p:nvPr>
        </p:nvSpPr>
        <p:spPr/>
        <p:txBody>
          <a:bodyPr/>
          <a:lstStyle/>
          <a:p>
            <a:r>
              <a:t>电力系统仿真与虚拟现实技术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电力系统仿真技术在电力行业中的应用</a:t>
            </a:r>
          </a:p>
        </p:txBody>
      </p:sp>
      <p:sp>
        <p:nvSpPr>
          <p:cNvPr id="3" name="Text Placeholder 2"/>
          <p:cNvSpPr>
            <a:spLocks noGrp="1"/>
          </p:cNvSpPr>
          <p:nvPr>
            <p:ph type="body" idx="1"/>
          </p:nvPr>
        </p:nvSpPr>
        <p:spPr/>
        <p:txBody>
          <a:bodyPr/>
          <a:lstStyle/>
          <a:p>
            <a:r>
              <a:t>电力系统仿真技术在电力系统规划中的应用</a:t>
            </a:r>
          </a:p>
        </p:txBody>
      </p:sp>
      <p:sp>
        <p:nvSpPr>
          <p:cNvPr id="4" name="Content Placeholder 3"/>
          <p:cNvSpPr>
            <a:spLocks noGrp="1"/>
          </p:cNvSpPr>
          <p:nvPr>
            <p:ph sz="half" idx="2"/>
          </p:nvPr>
        </p:nvSpPr>
        <p:spPr/>
        <p:txBody>
          <a:bodyPr/>
          <a:lstStyle/>
          <a:p>
            <a:r>
              <a:t>1. 电力系统仿真技术可以帮助电力工程师们对电力系统进行规划和设计，包括发电机组、变压器、输电线路等设备的容量和位置。</a:t>
            </a:r>
          </a:p>
          <a:p>
            <a:r>
              <a:t>2. 电力系统仿真技术还可以帮助电力工程师们对电力系统的运行进行优化，包括发电机组的出力、输电线路的潮流、变压器的电压等参数。</a:t>
            </a:r>
          </a:p>
          <a:p>
            <a:r>
              <a:t>3. 电力系统仿真技术还可以帮助电力工程师们对电力系统的故障进行分析，包括短路故障、断路故障、绝缘故障等，并制定相应的故障处理措施。</a:t>
            </a:r>
          </a:p>
        </p:txBody>
      </p:sp>
      <p:sp>
        <p:nvSpPr>
          <p:cNvPr id="5" name="Text Placeholder 4"/>
          <p:cNvSpPr>
            <a:spLocks noGrp="1"/>
          </p:cNvSpPr>
          <p:nvPr>
            <p:ph type="body" idx="3"/>
          </p:nvPr>
        </p:nvSpPr>
        <p:spPr/>
        <p:txBody>
          <a:bodyPr/>
          <a:lstStyle/>
          <a:p>
            <a:r>
              <a:t>电力系统仿真技术在电力系统运行中的应用</a:t>
            </a:r>
          </a:p>
        </p:txBody>
      </p:sp>
      <p:sp>
        <p:nvSpPr>
          <p:cNvPr id="6" name="Content Placeholder 5"/>
          <p:cNvSpPr>
            <a:spLocks noGrp="1"/>
          </p:cNvSpPr>
          <p:nvPr>
            <p:ph sz="half" idx="4"/>
          </p:nvPr>
        </p:nvSpPr>
        <p:spPr/>
        <p:txBody>
          <a:bodyPr/>
          <a:lstStyle/>
          <a:p>
            <a:r>
              <a:t>1. 电力系统仿真技术可以帮助电力调度人员对电力系统的运行进行实时监控，包括发电机组的出力、输电线路的潮流、变压器的电压等参数。</a:t>
            </a:r>
          </a:p>
          <a:p>
            <a:r>
              <a:t>2. 电力系统仿真技术还可以帮助电力调度人员对电力系统的故障进行分析，包括短路故障、断路故障、绝缘故障等，并制定相应的故障处理措施。</a:t>
            </a:r>
          </a:p>
          <a:p>
            <a:r>
              <a:t>3. 电力系统仿真技术还可以帮助电力调度人员对电力系统的运行进行优化，包括发电机组的出力、输电线路的潮流、变压器的电压等参数，以提高电力系统的运行效率和稳定性。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电力系统仿真技术在电力行业中的应用</a:t>
            </a:r>
          </a:p>
        </p:txBody>
      </p:sp>
      <p:sp>
        <p:nvSpPr>
          <p:cNvPr id="3" name="Text Placeholder 2"/>
          <p:cNvSpPr>
            <a:spLocks noGrp="1"/>
          </p:cNvSpPr>
          <p:nvPr>
            <p:ph type="body" idx="1"/>
          </p:nvPr>
        </p:nvSpPr>
        <p:spPr/>
        <p:txBody>
          <a:bodyPr/>
          <a:lstStyle/>
          <a:p>
            <a:r>
              <a:t>电力系统仿真技术在电力系统维护中的应用</a:t>
            </a:r>
          </a:p>
        </p:txBody>
      </p:sp>
      <p:sp>
        <p:nvSpPr>
          <p:cNvPr id="4" name="Content Placeholder 3"/>
          <p:cNvSpPr>
            <a:spLocks noGrp="1"/>
          </p:cNvSpPr>
          <p:nvPr>
            <p:ph sz="half" idx="2"/>
          </p:nvPr>
        </p:nvSpPr>
        <p:spPr/>
        <p:txBody>
          <a:bodyPr/>
          <a:lstStyle/>
          <a:p>
            <a:r>
              <a:t>1. 电力系统仿真技术可以帮助电力检修人员对电力系统的设备进行维护，包括发电机组、变压器、输电线路等设备的检查、维修和更换。</a:t>
            </a:r>
          </a:p>
          <a:p>
            <a:r>
              <a:t>2. 电力系统仿真技术还可以帮助电力检修人员对电力系统的故障进行分析，包括短路故障、断路故障、绝缘故障等，并制定相应的故障处理措施。</a:t>
            </a:r>
          </a:p>
          <a:p>
            <a:r>
              <a:t>3. 电力系统仿真技术还可以帮助电力检修人员对电力系统的运行进行优化，包括发电机组的出力、输电线路的潮流、变压器的电压等参数，以提高电力系统的运行效率和稳定性。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虚拟现实技术在电力系统中的应用</a:t>
            </a:r>
          </a:p>
        </p:txBody>
      </p:sp>
      <p:sp>
        <p:nvSpPr>
          <p:cNvPr id="3" name="Subtitle 2"/>
          <p:cNvSpPr>
            <a:spLocks noGrp="1"/>
          </p:cNvSpPr>
          <p:nvPr>
            <p:ph type="subTitle" idx="1"/>
          </p:nvPr>
        </p:nvSpPr>
        <p:spPr/>
        <p:txBody>
          <a:bodyPr/>
          <a:lstStyle/>
          <a:p>
            <a:r>
              <a:t>电力系统仿真与虚拟现实技术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虚拟现实技术在电力系统中的应用</a:t>
            </a:r>
          </a:p>
        </p:txBody>
      </p:sp>
      <p:sp>
        <p:nvSpPr>
          <p:cNvPr id="3" name="Text Placeholder 2"/>
          <p:cNvSpPr>
            <a:spLocks noGrp="1"/>
          </p:cNvSpPr>
          <p:nvPr>
            <p:ph type="body" idx="1"/>
          </p:nvPr>
        </p:nvSpPr>
        <p:spPr/>
        <p:txBody>
          <a:bodyPr/>
          <a:lstStyle/>
          <a:p>
            <a:r>
              <a:t>虚拟现实技术在电力系统运行中的应用</a:t>
            </a:r>
          </a:p>
        </p:txBody>
      </p:sp>
      <p:sp>
        <p:nvSpPr>
          <p:cNvPr id="4" name="Content Placeholder 3"/>
          <p:cNvSpPr>
            <a:spLocks noGrp="1"/>
          </p:cNvSpPr>
          <p:nvPr>
            <p:ph sz="half" idx="2"/>
          </p:nvPr>
        </p:nvSpPr>
        <p:spPr/>
        <p:txBody>
          <a:bodyPr/>
          <a:lstStyle/>
          <a:p>
            <a:r>
              <a:t>1. 虚拟现实技术能够模拟电力系统运行的各种工况，包括正常工况、故障工况和紧急工况，为电力系统运行人员提供一个逼真的操作环境，帮助他们掌握电力系统运行的规律，提高电力系统的运行安全性和可靠性。</a:t>
            </a:r>
          </a:p>
          <a:p>
            <a:r>
              <a:t>2. 虚拟现实技术能够帮助电力系统运行人员进行故障处理演练，使他们能够在真实的环境中体验各种故障的处理过程，提高他们的故障处理能力，缩短故障处理时间，减少电力的损失和对电力系统设备的损坏。</a:t>
            </a:r>
          </a:p>
          <a:p>
            <a:r>
              <a:t>3. 虚拟现实技术能够帮助电力系统运行人员进行培训，使他们能够在安全的环境中学习和掌握电力系统运行的知识和技能，提高他们的电力系统运行水平，为电力系统的安全运行提供保障。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虚拟现实技术在电力系统中的应用</a:t>
            </a:r>
          </a:p>
        </p:txBody>
      </p:sp>
      <p:sp>
        <p:nvSpPr>
          <p:cNvPr id="3" name="Text Placeholder 2"/>
          <p:cNvSpPr>
            <a:spLocks noGrp="1"/>
          </p:cNvSpPr>
          <p:nvPr>
            <p:ph type="body" idx="1"/>
          </p:nvPr>
        </p:nvSpPr>
        <p:spPr/>
        <p:txBody>
          <a:bodyPr/>
          <a:lstStyle/>
          <a:p>
            <a:r>
              <a:t>虚拟现实技术在电力系统设计中的应用</a:t>
            </a:r>
          </a:p>
        </p:txBody>
      </p:sp>
      <p:sp>
        <p:nvSpPr>
          <p:cNvPr id="4" name="Content Placeholder 3"/>
          <p:cNvSpPr>
            <a:spLocks noGrp="1"/>
          </p:cNvSpPr>
          <p:nvPr>
            <p:ph sz="half" idx="2"/>
          </p:nvPr>
        </p:nvSpPr>
        <p:spPr/>
        <p:txBody>
          <a:bodyPr/>
          <a:lstStyle/>
          <a:p>
            <a:r>
              <a:t>1. 虚拟现实技术能够帮助电力系统设计人员进行电力系统设计方案的评估，使他们能够在虚拟的环境中查看和分析电力系统设计方案的各项指标，及时发现设计中的问题，并对设计方案进行修改和优化，提高电力系统设计方案的质量。</a:t>
            </a:r>
          </a:p>
          <a:p>
            <a:r>
              <a:t>2. 虚拟现实技术能够帮助电力系统设计人员进行电力系统设计方案的验证，使他们能够在虚拟的环境中模拟电力系统运行的各种工况，对电力系统设计方案进行测试，发现设计中的缺陷，并及时对设计方案进行修改，确保电力系统设计方案的正确性和可靠性。</a:t>
            </a:r>
          </a:p>
          <a:p>
            <a:r>
              <a:t>3. 虚拟现实技术能够帮助电力系统设计人员进行电力系统设计方案的优化，使他们能够在虚拟的环境中对电力系统设计方案进行各种优化，选择最优的电力系统设计方案，提高电力系统的运行效率和经济性。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电力系统仿真与虚拟现实技术的结合</a:t>
            </a:r>
          </a:p>
        </p:txBody>
      </p:sp>
      <p:sp>
        <p:nvSpPr>
          <p:cNvPr id="3" name="Subtitle 2"/>
          <p:cNvSpPr>
            <a:spLocks noGrp="1"/>
          </p:cNvSpPr>
          <p:nvPr>
            <p:ph type="subTitle" idx="1"/>
          </p:nvPr>
        </p:nvSpPr>
        <p:spPr/>
        <p:txBody>
          <a:bodyPr/>
          <a:lstStyle/>
          <a:p>
            <a:r>
              <a:t>电力系统仿真与虚拟现实技术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电力系统仿真与虚拟现实技术的结合</a:t>
            </a:r>
          </a:p>
        </p:txBody>
      </p:sp>
      <p:sp>
        <p:nvSpPr>
          <p:cNvPr id="3" name="Text Placeholder 2"/>
          <p:cNvSpPr>
            <a:spLocks noGrp="1"/>
          </p:cNvSpPr>
          <p:nvPr>
            <p:ph type="body" idx="1"/>
          </p:nvPr>
        </p:nvSpPr>
        <p:spPr/>
        <p:txBody>
          <a:bodyPr/>
          <a:lstStyle/>
          <a:p>
            <a:r>
              <a:t>电力系统的可视化与仿真：</a:t>
            </a:r>
          </a:p>
        </p:txBody>
      </p:sp>
      <p:sp>
        <p:nvSpPr>
          <p:cNvPr id="4" name="Content Placeholder 3"/>
          <p:cNvSpPr>
            <a:spLocks noGrp="1"/>
          </p:cNvSpPr>
          <p:nvPr>
            <p:ph sz="half" idx="2"/>
          </p:nvPr>
        </p:nvSpPr>
        <p:spPr/>
        <p:txBody>
          <a:bodyPr/>
          <a:lstStyle/>
          <a:p>
            <a:r>
              <a:t>1. 为了在运行和训练期间，准确地观察无法通过仪器获得的系统状态，对电力系统进行可视化，可支持系统状态的模型重建、监控与管理。</a:t>
            </a:r>
          </a:p>
          <a:p>
            <a:r>
              <a:t>2. 虚拟现实技术提供了一个有效的工具来创建电动汽车的模拟环境。例如，用于训练汽车司机的模拟器可以通过结合虚拟现实技术和电力系统仿真来创建。</a:t>
            </a:r>
          </a:p>
          <a:p>
            <a:r>
              <a:t>3. 虚拟现实技术可以应用于电动汽车的电网集成研究，因此能够帮助提高充电电网的效率。</a:t>
            </a:r>
          </a:p>
        </p:txBody>
      </p:sp>
      <p:sp>
        <p:nvSpPr>
          <p:cNvPr id="5" name="Text Placeholder 4"/>
          <p:cNvSpPr>
            <a:spLocks noGrp="1"/>
          </p:cNvSpPr>
          <p:nvPr>
            <p:ph type="body" idx="3"/>
          </p:nvPr>
        </p:nvSpPr>
        <p:spPr/>
        <p:txBody>
          <a:bodyPr/>
          <a:lstStyle/>
          <a:p>
            <a:r>
              <a:t>虚拟现实技术与变电站仿真联合：</a:t>
            </a:r>
          </a:p>
        </p:txBody>
      </p:sp>
      <p:sp>
        <p:nvSpPr>
          <p:cNvPr id="6" name="Content Placeholder 5"/>
          <p:cNvSpPr>
            <a:spLocks noGrp="1"/>
          </p:cNvSpPr>
          <p:nvPr>
            <p:ph sz="half" idx="4"/>
          </p:nvPr>
        </p:nvSpPr>
        <p:spPr/>
        <p:txBody>
          <a:bodyPr/>
          <a:lstStyle/>
          <a:p>
            <a:r>
              <a:t>1. 虚拟现实技术能够提供一个互动式环境，用于设计、修改和优化变电站布局。</a:t>
            </a:r>
          </a:p>
          <a:p>
            <a:r>
              <a:t>2. 虚拟现实技术用于培训变电站操作员，提高操作员对设备性能的认识。</a:t>
            </a:r>
          </a:p>
          <a:p>
            <a:r>
              <a:t>3. 虚拟现实技术有助于变电站事故的分析和调查，提高事故处理的效率和准确性。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电力系统仿真与虚拟现实技术的结合</a:t>
            </a:r>
          </a:p>
        </p:txBody>
      </p:sp>
      <p:sp>
        <p:nvSpPr>
          <p:cNvPr id="3" name="Text Placeholder 2"/>
          <p:cNvSpPr>
            <a:spLocks noGrp="1"/>
          </p:cNvSpPr>
          <p:nvPr>
            <p:ph type="body" idx="1"/>
          </p:nvPr>
        </p:nvSpPr>
        <p:spPr/>
        <p:txBody>
          <a:bodyPr/>
          <a:lstStyle/>
          <a:p>
            <a:r>
              <a:t>虚拟现实技术与故障诊断联合：</a:t>
            </a:r>
          </a:p>
        </p:txBody>
      </p:sp>
      <p:sp>
        <p:nvSpPr>
          <p:cNvPr id="4" name="Content Placeholder 3"/>
          <p:cNvSpPr>
            <a:spLocks noGrp="1"/>
          </p:cNvSpPr>
          <p:nvPr>
            <p:ph sz="half" idx="2"/>
          </p:nvPr>
        </p:nvSpPr>
        <p:spPr/>
        <p:txBody>
          <a:bodyPr/>
          <a:lstStyle/>
          <a:p>
            <a:r>
              <a:t>1. 虚拟现实技术能够创建一个逼真的故障场景，便于故障分析。</a:t>
            </a:r>
          </a:p>
          <a:p>
            <a:r>
              <a:t>2. 虚拟现实技术有助于故障诊断工具的开发，可缩短故障诊断的时间和提高诊断的准确性。</a:t>
            </a:r>
          </a:p>
          <a:p>
            <a:r>
              <a:t>3. 虚拟现实技术能够提高故障检修人员的操作技能，避免故障的扩大和二次事故的发生。</a:t>
            </a:r>
          </a:p>
        </p:txBody>
      </p:sp>
      <p:sp>
        <p:nvSpPr>
          <p:cNvPr id="5" name="Text Placeholder 4"/>
          <p:cNvSpPr>
            <a:spLocks noGrp="1"/>
          </p:cNvSpPr>
          <p:nvPr>
            <p:ph type="body" idx="3"/>
          </p:nvPr>
        </p:nvSpPr>
        <p:spPr/>
        <p:txBody>
          <a:bodyPr/>
          <a:lstStyle/>
          <a:p>
            <a:r>
              <a:t>虚拟现实技术与配电网络优化联合：</a:t>
            </a:r>
          </a:p>
        </p:txBody>
      </p:sp>
      <p:sp>
        <p:nvSpPr>
          <p:cNvPr id="6" name="Content Placeholder 5"/>
          <p:cNvSpPr>
            <a:spLocks noGrp="1"/>
          </p:cNvSpPr>
          <p:nvPr>
            <p:ph sz="half" idx="4"/>
          </p:nvPr>
        </p:nvSpPr>
        <p:spPr/>
        <p:txBody>
          <a:bodyPr/>
          <a:lstStyle/>
          <a:p>
            <a:r>
              <a:t>1. 虚拟现实技术有助于配电网络优化方案的设计和评估，可提高配电网络的可靠性和安全性。</a:t>
            </a:r>
          </a:p>
          <a:p>
            <a:r>
              <a:t>2. 虚拟现实技术能够创建一个可视化的虚拟环境，方便对配电网络进行故障分析和故障排除，可减少事故的发生。</a:t>
            </a:r>
          </a:p>
          <a:p>
            <a:r>
              <a:t>3. 虚拟现实技术可以应用于配电网络培训中，提高操作人员的故障处理能力和应急响应能力。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电力系统仿真与虚拟现实技术的结合</a:t>
            </a:r>
          </a:p>
        </p:txBody>
      </p:sp>
      <p:sp>
        <p:nvSpPr>
          <p:cNvPr id="3" name="Content Placeholder 2"/>
          <p:cNvSpPr>
            <a:spLocks noGrp="1"/>
          </p:cNvSpPr>
          <p:nvPr>
            <p:ph sz="half" idx="2"/>
          </p:nvPr>
        </p:nvSpPr>
        <p:spPr/>
        <p:txBody>
          <a:bodyPr/>
          <a:lstStyle/>
          <a:p>
            <a:r>
              <a:t>1. 虚拟现实技术能够创建一个城市配电网的虚拟模型，便于城市配电网的规划和设计。</a:t>
            </a:r>
          </a:p>
          <a:p>
            <a:r>
              <a:t>2. 虚拟现实技术有助于城市配电网改造方案的制定和评估，提高城市配电网的安全性、可靠性和经济性。</a:t>
            </a:r>
          </a:p>
          <a:p>
            <a:r>
              <a:t>3. 虚拟现实技术可应用于城市配电网培训中，提高操作人员的故障处理能力和应急响应能力。</a:t>
            </a:r>
          </a:p>
        </p:txBody>
      </p:sp>
      <p:sp>
        <p:nvSpPr>
          <p:cNvPr id="4" name="Text Placeholder 3"/>
          <p:cNvSpPr>
            <a:spLocks noGrp="1"/>
          </p:cNvSpPr>
          <p:nvPr>
            <p:ph type="body" idx="3"/>
          </p:nvPr>
        </p:nvSpPr>
        <p:spPr/>
        <p:txBody>
          <a:bodyPr/>
          <a:lstStyle/>
          <a:p>
            <a:r>
              <a:t>虚拟现实技术与微电网优化联合：</a:t>
            </a:r>
          </a:p>
        </p:txBody>
      </p:sp>
      <p:sp>
        <p:nvSpPr>
          <p:cNvPr id="5" name="Content Placeholder 4"/>
          <p:cNvSpPr>
            <a:spLocks noGrp="1"/>
          </p:cNvSpPr>
          <p:nvPr>
            <p:ph sz="half" idx="4"/>
          </p:nvPr>
        </p:nvSpPr>
        <p:spPr/>
        <p:txBody>
          <a:bodyPr/>
          <a:lstStyle/>
          <a:p>
            <a:r>
              <a:t>1. 虚拟现实技术能够创建微电网的虚拟模型，便于微电网的优化设计和控制策略的研究。</a:t>
            </a:r>
          </a:p>
          <a:p>
            <a:r>
              <a:t>2. 虚拟现实技术有助于微电网仿真，以便对微电网的运行状况和故障情况进行分析。</a:t>
            </a:r>
          </a:p>
        </p:txBody>
      </p:sp>
      <p:sp>
        <p:nvSpPr>
          <p:cNvPr id="6" name="Text Placeholder 5"/>
          <p:cNvSpPr>
            <a:spLocks noGrp="1"/>
          </p:cNvSpPr>
          <p:nvPr>
            <p:ph type="body" idx="1"/>
          </p:nvPr>
        </p:nvSpPr>
        <p:spPr/>
        <p:txBody>
          <a:bodyPr/>
          <a:lstStyle/>
          <a:p>
            <a:r>
              <a:t>虚拟现实技术与城市配电网优化联合：</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https://d.book118.com/137121165134006052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电力系统仿真技术概述</vt:lpstr>
      <vt:lpstr>#. 电力系统仿真技术概述</vt:lpstr>
      <vt:lpstr>#. 电力系统仿真技术概述</vt:lpstr>
      <vt:lpstr>#. 电力系统仿真技术概述</vt:lpstr>
      <vt:lpstr> 电力系统仿真技术在电力行业中的应用</vt:lpstr>
      <vt:lpstr> 电力系统仿真技术在电力行业中的应用</vt:lpstr>
      <vt:lpstr> 电力系统仿真技术在电力行业中的应用</vt:lpstr>
      <vt:lpstr> 虚拟现实技术在电力系统中的应用</vt:lpstr>
      <vt:lpstr> 虚拟现实技术在电力系统中的应用</vt:lpstr>
      <vt:lpstr> 虚拟现实技术在电力系统中的应用</vt:lpstr>
      <vt:lpstr> 电力系统仿真与虚拟现实技术的结合</vt:lpstr>
      <vt:lpstr>#. 电力系统仿真与虚拟现实技术的结合</vt:lpstr>
      <vt:lpstr>#. 电力系统仿真与虚拟现实技术的结合</vt:lpstr>
      <vt:lpstr>#. 电力系统仿真与虚拟现实技术的结合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2024-09-26T07:03:41.466</cp:lastPrinted>
  <dcterms:created xsi:type="dcterms:W3CDTF">2024-09-25T23:03:41Z</dcterms:created>
  <dcterms:modified xsi:type="dcterms:W3CDTF">2024-09-25T23:03:43Z</dcterms:modified>
</cp:coreProperties>
</file>