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FCF2E-1150-4039-97F4-34BB483D4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D9CA6-AF68-4EDD-8B1F-7D1A2E8F9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7DABE-6517-49C5-8525-85A464037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134D49-E006-491D-AF0C-DAED06F0D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6ACDBF-3E3B-4345-A4E0-EF90A47A8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557D13-E0FC-4E87-89EC-B61F4D974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56A7D6-42B2-43D1-B7DB-BB2DAE786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EBE7CF-309B-4221-B4C6-38D8381D7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B7808B-000A-4638-A7B4-3120F948A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71BD7-C154-4855-A7E5-3692AF8B1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04C94-EC99-4793-91E9-03F189917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2201614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人教版政治选修5课件63诉讼的基本程序\n## 1.诉讼的基本概念及其重要性\n### 1.1什么是诉讼及诉讼的种类\n### 1.2诉讼的基本特征与原则\n### 1.3诉讼在解决纠纷和维护权益中的作用\n## 2.民事诉讼的基本程序\n### 2.1民事诉讼的管辖与当事人\n### 2.2民事诉讼的起诉与受理\n### 2.3民事诉讼的审理与判决\n## 3.刑事诉讼的基本程序\n### 3.1刑事诉讼的管辖与当事人\n### 3.2刑事诉讼的起诉与受理\n### 3.3刑事诉讼的审理与判决\n## 4.行政诉讼的基本程序\n### 4.1行政诉讼的管辖与当事人\n### 4.2行政诉讼的起诉与受理\n### 4.3行政诉讼的审理与判决\n## 5.诉讼程序中的法律适用与证据规则\n### 5.1诉讼程序中的法律适用问题\n### 5.2诉讼程序中的证据种类与采集\n### 5.3诉讼程序中的证据审查与判断\n## 6.诉讼程序中的特别规定与制度\n### 6.1诉讼程序中的临时措施与保全\n### 6.2诉讼程序中的调解与和解\n### 6.3诉讼程序中的审判监督与执行\n## 7.诉讼程序的实践案例分析\n### 7.1民事诉讼案例分析\n### 7.2刑事诉讼案例分析\n### 7.3行政诉讼案例分析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100"/>
              <a:t>高中人教版政治选修5课件63诉讼的基本程序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诉讼的基本概念及其重要性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49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5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诉讼是指当事人通过向国家司法机关提起诉讼，解决纠纷和维护自己权益的法律活动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民事诉讼：涉及民事权益纠纷的案件，如合同纠纷、侵权纠纷等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刑事诉讼：涉及刑事犯罪的案件，如盗窃、诈骗、强奸等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行政诉讼：涉及行政行为的案件，如行政处罚、行政许可等</a:t>
                </a:r>
                <a:endParaRPr/>
              </a:p>
            </p:txBody>
          </p:sp>
        </p:grpSp>
        <p:grpSp>
          <p:nvGrpSpPr>
            <p:cNvPr id="152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诉讼的种类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刑事诉讼：涉及刑事犯罪的案件，如盗窃、诈骗、强奸等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民事诉讼：涉及民事权益纠纷的案件，如合同纠纷、侵权纠纷等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行政诉讼：涉及行政行为的案件，如行政处罚、行政许可等</a:t>
                </a:r>
                <a:endParaRPr/>
              </a:p>
            </p:txBody>
          </p:sp>
        </p:grpSp>
      </p:grpSp>
      <p:sp>
        <p:nvSpPr>
          <p:cNvPr id="1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什么是诉讼及诉讼的种类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诉讼的基本特征与原则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5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诉讼的基本特征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国家司法机关主持进行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当事人平等地位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法定程序和庭审方式</a:t>
                </a:r>
                <a:endParaRPr/>
              </a:p>
            </p:txBody>
          </p:sp>
          <p:pic>
            <p:nvPicPr>
              <p:cNvPr id="16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诉讼的基本原则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公正原则：保证案件审理的公正性，维护当事人的合法权益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效率原则：提高案件审理的效率，及时解决纠纷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法治原则：严格依法办案，维护法律权威</a:t>
                </a:r>
                <a:endParaRPr/>
              </a:p>
            </p:txBody>
          </p:sp>
          <p:pic>
            <p:nvPicPr>
              <p:cNvPr id="1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7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解决纠纷：通过诉讼途径，解决民事、刑事、行政等方面的纠纷，维护社会秩序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维护权益：通过诉讼途径，维护当事人的合法权益，保障法律的公正实施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教育引导：通过诉讼案例，对社会公众进行法治教育，引导人们遵纪守法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诉讼在解决纠纷和维护权益中的作用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民事诉讼的基本程序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民事诉讼的管辖</a:t>
                </a:r>
                <a:endParaRPr/>
              </a:p>
            </p:txBody>
          </p:sp>
          <p:sp>
            <p:nvSpPr>
              <p:cNvPr id="1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地域管辖：根据当事人的住所地或者居住地确定管辖法院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级别管辖：根据案件的性质和影响范围确定管辖法院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专属管辖：某些特殊类型的案件由特定法院管辖</a:t>
                </a:r>
                <a:endParaRPr/>
              </a:p>
            </p:txBody>
          </p:sp>
          <p:sp>
            <p:nvSpPr>
              <p:cNvPr id="1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民事诉讼的当事人</a:t>
                </a:r>
                <a:endParaRPr/>
              </a:p>
            </p:txBody>
          </p:sp>
          <p:sp>
            <p:nvSpPr>
              <p:cNvPr id="1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原告：提起诉讼的当事人，称为原告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被告：被提起诉讼的当事人，称为被告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第三人：与诉讼案件有利害关系的当事人，可以参加诉讼</a:t>
                </a:r>
                <a:endParaRPr/>
              </a:p>
            </p:txBody>
          </p:sp>
          <p:sp>
            <p:nvSpPr>
              <p:cNvPr id="1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民事诉讼的管辖与当事人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民事诉讼的起诉与受理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民事诉讼的起诉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起诉条件：当事人向法院提起诉讼，应当符合法定条件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起诉状：当事人应当向法院提交起诉状，说明诉讼请求和事实理由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民事诉讼的受理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受理审查：法院对当事人的起诉进行审查，决定是否受理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受理通知：法院受理案件后，应当将受理通知书送达当事人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民事诉讼的审理</a:t>
                </a:r>
                <a:endParaRPr/>
              </a:p>
            </p:txBody>
          </p:sp>
          <p:sp>
            <p:nvSpPr>
              <p:cNvPr id="21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开庭审理：法院在公开、公正的原则下，对案件进行审理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庭审程序：庭审过程应当遵循法定程序，包括调查、辩论、最后陈述等环节</a:t>
                </a:r>
                <a:endParaRPr/>
              </a:p>
            </p:txBody>
          </p:sp>
          <p:sp>
            <p:nvSpPr>
              <p:cNvPr id="21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民事诉讼的判决</a:t>
                </a:r>
                <a:endParaRPr/>
              </a:p>
            </p:txBody>
          </p:sp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判决内容：法院应当根据审理结果，作出判决，包括支持原告诉讼请求或者驳回原告诉讼请求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判决形式：判决应当以书面形式作出，并送达当事人</a:t>
                </a:r>
                <a:endParaRPr/>
              </a:p>
            </p:txBody>
          </p:sp>
          <p:sp>
            <p:nvSpPr>
              <p:cNvPr id="22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民事诉讼的审理与判决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刑事诉讼的基本程序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https://d.book118.com/137122016144006043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高中人教版政治选修5课件63诉讼的基本程序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2024-09-17T18:19:41.047</cp:lastPrinted>
  <dcterms:created xsi:type="dcterms:W3CDTF">2024-09-17T10:19:41Z</dcterms:created>
  <dcterms:modified xsi:type="dcterms:W3CDTF">2024-09-17T10:19:42Z</dcterms:modified>
</cp:coreProperties>
</file>