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3E0E2-E08D-450D-B47E-50B6380EF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D2884-00C8-4035-A942-304AAD56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8306D-B2EB-4724-9E38-21A608A10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9DE59-9346-4EFA-AFBC-EEB5BD229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31C715-0884-44C0-B42E-7A65553AB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E10BDE-F6C4-4043-9925-F7BCE9F39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04D63-EB27-499B-8489-69EFBB231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DBA6C-B26E-4CBB-AAC9-E829F9CF7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7EF5E-5DB9-436E-A804-38983B89C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14F9D-875B-41CC-9A82-3B465F9DF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7A1F2-B470-4E69-B8E6-EF3AA453F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231330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交安工程基础知识\n## 1.交通工程概述及其重要性\n### 1.1交通工程的定义与范畴\n### 1.2交通工程的发展历程\n### 1.3交通工程在现代城市中的作用\n## 2.交通规划与设计\n### 2.1交通规划的基本原则与方法\n### 2.2交通设计的内容与要求\n### 2.3交通工程项目的评估与优化\n## 3.交通安全与设施\n### 3.1交通安全的基本理念与方法\n### 3.2交通信号与标志的设计与应用\n### 3.3道路安全设施的设置与维护\n## 4.交通管理与控制\n### 4.1交通管理策略与措施\n### 4.2交通信号控制技术与应用\n### 4.3智能交通系统的发展与应用\n## 5.公共交通工程\n### 5.1公共交通规划与设计\n### 5.2公共交通设施的建设与运营\n### 5.3公共交通优先发展战略与实践\n## 6.交通工程新技术与新趋势\n### 6.1绿色交通与低碳出行\n### 6.2自动驾驶与智能交通\n### 6.3未来交通发展的挑战与机遇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交安工程基础知识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交通工程概述及其重要性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的运行效率和安全为目标</a:t>
                </a:r>
                <a:endParaRPr/>
              </a:p>
            </p:txBody>
          </p:sp>
          <p:sp>
            <p:nvSpPr>
              <p:cNvPr id="21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交通工程是一门综合性学科</a:t>
                </a:r>
                <a:endParaRPr/>
              </a:p>
            </p:txBody>
          </p:sp>
          <p:sp>
            <p:nvSpPr>
              <p:cNvPr id="21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城市交通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：如道路、桥梁、隧道、公共交通等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公路交通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：如高速公路、一级公路、二级公路等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铁路交通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：如高速铁路、普速铁路、地铁等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航空交通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：如机场、航空公司、空中交通管理部门等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水上交通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：如港口、船舶、航道等</a:t>
                </a:r>
                <a:endParaRPr/>
              </a:p>
            </p:txBody>
          </p:sp>
          <p:sp>
            <p:nvSpPr>
              <p:cNvPr id="22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交通工程的范畴</a:t>
                </a:r>
                <a:endParaRPr/>
              </a:p>
            </p:txBody>
          </p:sp>
          <p:sp>
            <p:nvSpPr>
              <p:cNvPr id="22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交通工程的定义与范畴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交通工程的起源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的兴起，交通工程逐渐发展成为一门独立的学科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19世纪末至20世纪初，美国、欧洲等国家开始重视交通工程的研究与实践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交通工程的发展阶段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（19世纪末至20世纪中叶）：以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（20世纪中叶至20世纪末）：以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（21世纪初至今）：以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智能交通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绿色交通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提高城市交通效率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交通规划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等手段，提高道路的通行能力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减少交通拥堵，提高车辆的运行速度</a:t>
                </a:r>
                <a:endParaRPr/>
              </a:p>
            </p:txBody>
          </p:sp>
          <p:sp>
            <p:nvSpPr>
              <p:cNvPr id="25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保障交通安全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交通安全设施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等手段，降低交通事故的发生率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保护行人和车辆的安全，减少交通事故的损失</a:t>
                </a:r>
                <a:endParaRPr/>
              </a:p>
            </p:txBody>
          </p:sp>
          <p:sp>
            <p:nvSpPr>
              <p:cNvPr id="25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促进城市发展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交通工程是城市发展的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基础设施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，为城市的经济发展提供支持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公共交通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绿色交通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等手段，提高城市居民的生活质量</a:t>
                </a:r>
                <a:endParaRPr/>
              </a:p>
            </p:txBody>
          </p:sp>
          <p:sp>
            <p:nvSpPr>
              <p:cNvPr id="25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交通工程在现代城市中的作用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交通规划与设计</a:t>
            </a:r>
            <a:endParaRPr/>
          </a:p>
        </p:txBody>
      </p:sp>
      <p:sp>
        <p:nvSpPr>
          <p:cNvPr id="2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交通规划的基本原则与方法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交通规划的基本原则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：充分考虑交通系统的整体性和协调性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：注重环境保护和资源节约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：充分考虑行人和车辆的需求，提高交通的便利性和舒适性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交通规划的方法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：通过专家论证、民意调查等手段，确定交通规划的目标和方案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：运用数学模型、计算机模拟等技术，对交通规划方案进行优化和评估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交通设计的内容</a:t>
                </a:r>
                <a:endParaRPr/>
              </a:p>
            </p:txBody>
          </p:sp>
          <p:sp>
            <p:nvSpPr>
              <p:cNvPr id="2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：包括道路平面、纵断面、横断面等设计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交通设施设计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：如交通信号、标志、标线等设计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公共交通设计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：如公交站点、换乘站等设计</a:t>
                </a:r>
                <a:endParaRPr/>
              </a:p>
            </p:txBody>
          </p:sp>
          <p:sp>
            <p:nvSpPr>
              <p:cNvPr id="2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交通设计的要求</a:t>
                </a:r>
                <a:endParaRPr/>
              </a:p>
            </p:txBody>
          </p:sp>
          <p:sp>
            <p:nvSpPr>
              <p:cNvPr id="2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：确保交通设计符合交通安全标准，降低交通事故的发生率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：充分考虑交通需求，提高道路的通行能力和交通效率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：注重道路和交通设施的美观，提高城市形象</a:t>
                </a:r>
                <a:endParaRPr/>
              </a:p>
            </p:txBody>
          </p:sp>
          <p:sp>
            <p:nvSpPr>
              <p:cNvPr id="2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交通设计的内容与要求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交通工程项目的评估与优化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交通工程项目的评估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对交通规划、设计、建设等全过程进行评估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环境效益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交通工程项目的优化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根据评估结果，对交通工程项目进行优化和调整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提高交通工程项目的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效益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交通安全与设施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交通安全的基本理念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等手段，降低交通事故的发生率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：综合运用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管理手段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等措施，提高交通安全水平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交通安全的方法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：加强对驾驶员、行人的交通安全教育，提高交通安全意识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安全设施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：设置和完善交通安全设施，如交通信号、标志、标线等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：通过交通管理手段，如限速、限行、疏导等，保障交通安全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交通安全的基本理念与方法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交通信号与标志的设计与应用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交通信号的设计与应用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根据交通流量、道路条件等因素，设计合理的交通信号配时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确保交通信号的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清晰性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易理解性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交通标志的设计与应用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根据交通法规、道路条件等因素，设计合理的交通标志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确保交通标志的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易识别性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美观性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道路安全设施的设置与维护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道路安全设施的设置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根据道路条件、交通流量等因素，设置合适的安全设施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减速带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反光镜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道路安全设施的维护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定期对道路安全设施进行检查和维护，确保其正常运行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提高道路安全设施的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完好率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使用效果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https://d.book118.com/137123133025006044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交安工程基础知识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2024-09-18T09:04:07.303</cp:lastPrinted>
  <dcterms:created xsi:type="dcterms:W3CDTF">2024-09-18T01:04:07Z</dcterms:created>
  <dcterms:modified xsi:type="dcterms:W3CDTF">2024-09-18T01:04:09Z</dcterms:modified>
</cp:coreProperties>
</file>