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6864E-D265-48FB-8F8C-773BF36E8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0567F-1491-45B3-9C0E-FD0CEAB75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02B8C-77EB-4449-9758-FA3060AF4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2F718-8E88-4613-9B40-B76B76B1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FC637-43BA-4E41-B098-9BD2F34EB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82BA5A-F1EE-4480-9A6C-433E8576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A186C3-4025-41A5-BDF2-DBFBE07FC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B101C-FA19-43AF-91F4-DBF721B7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FFF07-137E-451A-9A19-482C59FCA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B29D9-F878-4763-B761-02376B944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146FF-142B-4A3A-BE59-AF758F220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2412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大学新生入学教育的法学知识与法律实践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大学法学教育概述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基础法学知识普及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校园生活中的法律实践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社会实践中的法律应用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法律援助与司法救济途径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法治素养培养与未来展望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大学法学教育概述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培养法律思维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法学教育旨在培养学生的法律思维，使其能够运用法律原理、规则和方法分析、解决实际问题。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传递法律知识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法学教育通过传授法律知识，使学生了解国家法律制度、法律体系和法律文化，为其未来从事法律职业或参与社会公共事务打下基础。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培养法治精神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法学教育注重培养学生的法治精神，倡导尊重法律、遵守法律、维护法律权威和法治秩序。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法学教育的目标与意义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大学法学课程设置及特点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基础理论课程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包括法理学、宪法学、民法学、刑法学等，旨在为学生奠定扎实的法学理论基础。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实务技能课程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包括法律文书写作、模拟法庭、法律实务等，注重培养学生的法律实践能力和操作技能。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跨学科课程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法学与其他学科的交叉融合日益增多，如经济法、环境法、国际法等，这些课程有助于学生拓宽视野，增强综合素质。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法学知识体系庞大，需要系统学习，掌握基本概念、原理和制度。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结合案例学习法律知识，有助于理解法律原理，提高解决实际问题的能力。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法律实践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积极参与法律实践活动，如模拟法庭、法律援助等，将理论知识与实践相结合，提高法律素养。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跨学科思维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培养跨学科思维，运用多学科知识解决法律问题，提高综合分析能力。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法学学习方法与技巧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基础法学知识普及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介绍国家法律体系的构成，包括宪法、法律、行政法规、地方性法规等层次。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阐述不同法律部门的职责和权限，如民法、刑法、行政法等，以及各部门法之间的关联和区别。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法律部门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法律体系与法律部门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介绍宪法的基本原则，如人民主权、基本人权保障、法治原则等，以及宪法在国家法律体系中的地位和作用。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阐述民法的基本原则，如平等、自愿、公平、诚信等，以及民法在调整民事关系中的重要作用。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民法原则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介绍刑法的基本原则，如罪刑法定、适用刑法人人平等、罪责刑相适应等，以及刑法在打击犯罪、保护人民方面的重要作用。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宪法、民法、刑法等基本法律原则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权利义务观念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强调个人在社会生活中的权利和义务，培养新生的责任意识和法律意识。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介绍法治的内涵和精神，培养新生对法律的信仰和尊重，以及遵守法律、维护法律权威的自觉性。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5469" r="15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权利义务观念及法治精神培养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校园生活中的法律实践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新生入学后应认真学习和遵守学校的各项规章制度，如学生手册、宿舍管理规定等，以维护良好的校园秩序。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了解和遵守学校规章制度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在校园生活中，应尊重他人的合法权益，如尊重他人隐私、不侵犯他人财产等，以营造和谐友爱的校园氛围。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尊重他人权益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在校园内应遵守公共秩序，如不在公共场所大声喧哗、不乱扔垃圾等，以维护整洁优美的校园环境。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遵守公共秩序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遵守校规校纪，维护校园秩序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在校园生活中，应注意保护个人信息安全，如不随意泄露个人信息、定期更换密码等，以防止个人信息被不法分子利用。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增强网络安全意识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新生应提高网络安全意识，了解网络犯罪的类型和危害，不轻信陌生人的网络信息和邀请。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防范网络诈骗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应警惕网络诈骗行为，如遇到可疑情况应及时向学校或公安机关报告，以避免造成不必要的损失。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083" r="12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防范网络犯罪，保护个人信息安全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https://d.book118.com/137124125064006044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2024-09-18T21:13:18.732</cp:lastPrinted>
  <dcterms:created xsi:type="dcterms:W3CDTF">2024-09-18T13:13:18Z</dcterms:created>
  <dcterms:modified xsi:type="dcterms:W3CDTF">2024-09-18T13:13:20Z</dcterms:modified>
</cp:coreProperties>
</file>