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41CD1-149D-4D2A-A3D9-2EBEFD6E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A2657-53B5-4B3B-AA33-EC272898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A8519-EF0D-4CDA-92A1-AF46419A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29544-CBE4-4CCC-901F-C25CB5E4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C32F9-4A48-4BEA-8F05-AFCDE7BE4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B5B0F-9465-452D-9AB7-D66EDD799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0D7C3-81E2-493A-9569-2BAA27C0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77552-8DF1-4BE7-BB3B-0B2646E8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43B86-8ACA-4462-902A-93018472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848D-B9A5-48B3-A6F7-C8F17EF2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BCC97-DC8E-45EC-88C3-0BDB7B8B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6021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护理院外急救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急救概述与重要性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常见突发事件及应对措施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创伤性损伤初步处理与转运策略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非创伤性突发事件应对策略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团队协作与沟通技巧在院外急救中应用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97" r="345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急救是指在突发状况下，对伤病者进行紧急的初步救治，以挽救生命、减轻痛苦、防止病情恶化或促进恢复的过程。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急救的主要目的是维持伤病者的生命体征，防止病情进一步恶化，为伤病者接受进一步治疗争取时间。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在医疗护理过程中，患者可能随时出现病情变化或突发意外，护理人员掌握急救技能可以在第一时间进行救治，保障患者安全。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护理人员具备急救技能，可以更加及时、准确地处理患者的突发状况，提高护理质量和患者满意度。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急救是护理体系中不可或缺的一部分，护理人员掌握急救技能可以完善护理体系，提高医院整体救治水平。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急救在护理工作中意义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在医疗护理过程中，患者可能出现各种突发状况，如心跳骤停、呼吸困难、休克等，护理人员掌握急救技能可以迅速应对，挽救患者生命。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护理人员作为医疗团队的重要成员，具备急救技能是其职业素养的体现，可以提升护理人员的社会地位和认可度。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掌握急救技能的护理人员在医院、急救中心、社区等场所具有更广泛的就业机会和发展空间。同时，具备急救技能的护理人员还可以参与应急救援、灾害救援等社会公益活动，展现职业价值和社会责任感。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护理人员掌握急救技能必要性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常见突发事件及应对措施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呼叫急救电话并启动应急反应系统。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立即进行胸外按压：在胸骨下半段进行有力、快速的按压，深度至少5cm，频率100-120次/分钟。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持续进行CPR直至专业救援人员到达。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开放气道并给予人工呼吸：每30次胸外按压后进行2次人工呼吸。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识别心脏骤停：意识丧失、呼吸停止、大动脉搏动消失。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心脏骤停与心肺复苏术（CPR）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识别窒息症状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呼吸困难、面色青紫、无法说话或咳嗽。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对清醒的窒息者采用海姆立克急救法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站在患者背后，双臂环绕患者腰部，一手握拳，拳眼向内按压患者肚脐和肋骨之间的部位，另一手握住拳头，快速向上向内冲击，直到异物排出。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对昏迷的窒息者采用仰卧位海姆立克急救法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将患者仰卧，救护者骑跨在患者髋部，双手叠放，用手掌根部放在患者腹部正中线脐上部位，快速向上向内冲击，直到异物排出。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窒息与海姆立克急救法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建立静脉通道，补充血容量。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将患者平卧，抬高下肢以增加回心血量。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识别休克症状：面色苍白、四肢湿冷、脉搏细速、尿量减少等。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保持呼吸道通畅，给予吸氧。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尽快将患者转运至医院接受进一步治疗。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休克现场处理及转运原则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癫痫发作时紧急处理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保持冷静，不要惊慌失措。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解开衣领和腰带以保持呼吸通畅。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在患者口腔内放置牙垫或毛巾以防止咬伤舌头。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将患者平卧，头偏向一侧以防止呕吐物误吸入气管。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创伤性损伤初步处理与转运策略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使用无菌敷料覆盖伤口，再用绷带或三角巾包扎，注意松紧适度，避免过紧导致组织缺血。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对于外出血，应首先采用直接加压止血法，使用干净纱布或绷带紧压伤口；对于内出血，需保持患者安静，平卧并抬高下肢，迅速送医。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针对疑似骨折的部位，应使用夹板、绷带等物品进行固定，以减少疼痛、防止骨折端移位。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止血、包扎、固定等基本操作技巧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观察伤处是否有畸形、异常活动、骨擦音或骨擦感，若有则高度怀疑骨折。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骨折判断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关节脱位判断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受伤关节出现畸形、肿胀、疼痛和活动受限，提示可能发生关节脱位。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对于骨折和关节脱位，应先进行止血和包扎，然后用夹板或绷带固定伤肢，尽快送医。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骨折、关节脱位初步判断和处置方法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立即脱离热源，用冷水冲洗伤处20-30分钟以降低温度；去除伤处衣物，用干净纱布覆盖创面；如有水泡，不要弄破。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保持患者呼吸道通畅，观察生命体征；继续冷敷创面，减轻疼痛；迅速送医治疗。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烧伤、烫伤现场处理及转运注意事项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https://d.book118.com/137126021121006041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2024-09-14T12:02:01.746</cp:lastPrinted>
  <dcterms:created xsi:type="dcterms:W3CDTF">2024-09-14T04:02:01Z</dcterms:created>
  <dcterms:modified xsi:type="dcterms:W3CDTF">2024-09-14T04:02:03Z</dcterms:modified>
</cp:coreProperties>
</file>