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D8FCE-6A9F-4F8D-ADC2-111556B88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81411-2ADC-44AE-A1FE-FD064E2CD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7AEC5-703C-4504-91CC-F0CD90482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075FA-8870-4487-9B72-0741C22EA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B99228-3CFB-49E1-A73B-237ADE5D5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ECA7D6-495C-4E0B-86DD-92724CEE3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811A18-B342-4D7B-B0F5-AE5864B67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6A1EC-D98D-48DE-9F89-F60257046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1C447-5D16-4E3E-BF1D-84475258F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DCCBA-2674-4F15-A4CC-0014E2CCA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3FDE3-5934-4B13-939F-DDD8821B5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26064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麻醉风险评估与风险管理策略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麻醉风险评估概述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患者因素与麻醉风险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手术因素与麻醉风险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麻醉药物选择与风险管理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围术期管理与降低风险策略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麻醉风险评估概述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麻醉风险是指在麻醉过程中可能出现的不良事件或并发症，这些事件可能对患者的生命安全和身体健康构成威胁。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根据风险的性质和来源，麻醉风险可分为技术风险、管理风险、患者自身风险等。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通过对患者进行全面、系统的评估，识别潜在的麻醉风险，为制定个性化的麻醉计划和风险管理策略提供依据。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降低围术期并发症的发生率，提高患者的安全性和满意度，优化医疗资源的配置和利用。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麻醉风险评估目的与意义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常见麻醉风险因素分析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年龄、性别、体重、ASA分级、合并症、过敏史等。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手术类型、手术时间、手术部位、手术难度等。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麻醉方式、麻醉药物选择、麻醉操作技术等。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医院设施条件、医护人员经验和技术水平、围术期管理等。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手术因素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麻醉因素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患者因素与麻醉风险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新生儿、儿童、成人和老年人对麻醉的反应和代谢不同，年龄越大，麻醉风险越高。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女性患者在妊娠期、月经期等生理阶段对麻醉的反应有所差异，需特别注意。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不同患者的生理特点如肥胖、恶病质等也会影响麻醉的风险和效果。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患者年龄、性别及生理特点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高血压、冠心病等心血管疾病患者在麻醉过程中易出现血流动力学不稳定，增加麻醉风险。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慢性阻塞性肺疾病、哮喘等呼吸系统疾病会影响患者的呼吸功能，增加麻醉风险。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脑卒中、癫痫等神经系统疾病患者在麻醉过程中易出现颅内压升高、癫痫发作等风险。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合并疾病对麻醉风险影响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术前准备与评估重要性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术前访视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麻醉医师应在术前对患者进行访视，了解患者的病情、合并症、过敏史等相关信息，为制定麻醉计划提供依据。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根据患者的病史、体格检查和实验室检查结果，对患者的麻醉风险进行评估，制定相应的风险管理策略。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针对患者的具体情况，进行必要的术前准备，如纠正水电解质紊乱、调整用药方案等，以降低麻醉风险。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手术因素与麻醉风险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不同类型的手术具有不同的麻醉风险。例如，心脏手术、颅脑手术等高风险手术，由于手术复杂、时间长、创伤大等因素，麻醉风险相对较高。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手术复杂程度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手术的复杂程度也是影响麻醉风险的重要因素。复杂的手术往往需要更精细的麻醉管理，包括更精确的麻醉深度控制、更完善的术中监测等。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手术类型及复杂程度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手术部位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不同部位的手术对麻醉方式的选择有不同的要求。例如，头颈部手术需要保持患者呼吸道通畅，因此常选择全身麻醉；而下肢手术则可以选择椎管内麻醉等。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麻醉方式选择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根据手术部位和患者的具体情况，选择合适的麻醉方式可以降低麻醉风险。例如，对于老年患者或存在心肺功能不全的患者，应优先选择对生理功能影响较小的麻醉方式。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手术部位与麻醉方式选择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https://d.book118.com/137126064033006041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2024-09-13T22:03:40.219</cp:lastPrinted>
  <dcterms:created xsi:type="dcterms:W3CDTF">2024-09-13T14:03:40Z</dcterms:created>
  <dcterms:modified xsi:type="dcterms:W3CDTF">2024-09-13T14:03:42Z</dcterms:modified>
</cp:coreProperties>
</file>